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50f873b7e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50f873b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4e3cc634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4e3cc63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4e3cc634_0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4e3cc63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4e3cc634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4e3cc6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8d69494f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8d69494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88d6949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88d6949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- amounts, Height/Weight, </a:t>
            </a:r>
            <a:r>
              <a:rPr lang="en"/>
              <a:t>Convertible</a:t>
            </a:r>
            <a:r>
              <a:rPr lang="en"/>
              <a:t> Term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4e3cc63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4e3cc6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50f873b7e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50f873b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4e3cc634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4e3cc6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4e3cc634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4e3cc6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4e3cc634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4e3cc6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oundcloud.com/sfglife/the-value-of-simplified-issue?in=sfglife/sets/agent-training&amp;si=885cac14945a4e1ab7c609c367c02b02&amp;utm_source=clipboard&amp;utm_medium=text&amp;utm_campaign=social_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Gameplanning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16"/>
            <a:ext cx="8222100" cy="11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Don’t Plan to Fail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/>
              <a:t>By Failing to Plan</a:t>
            </a:r>
            <a:endParaRPr b="1" sz="30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Design</a:t>
            </a:r>
            <a:endParaRPr sz="2400"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71900" y="1919075"/>
            <a:ext cx="8440200" cy="30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It’s About What They Can Afford</a:t>
            </a:r>
            <a:endParaRPr sz="2400">
              <a:solidFill>
                <a:srgbClr val="4A86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Prepare 3 Options: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Small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Medium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Large</a:t>
            </a:r>
            <a:endParaRPr sz="2400">
              <a:solidFill>
                <a:srgbClr val="4A86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Let Your Mentor Pour Into You!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Appointment Prep</a:t>
            </a:r>
            <a:endParaRPr sz="2400"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471900" y="1919075"/>
            <a:ext cx="8348100" cy="30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695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en" sz="2400">
                <a:solidFill>
                  <a:srgbClr val="4A86E8"/>
                </a:solidFill>
              </a:rPr>
              <a:t>How Are You Going To Explain All the Bells and Whistles</a:t>
            </a:r>
            <a:endParaRPr sz="2400">
              <a:solidFill>
                <a:srgbClr val="4A86E8"/>
              </a:solidFill>
            </a:endParaRPr>
          </a:p>
          <a:p>
            <a:pPr indent="-3695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en" sz="2400">
                <a:solidFill>
                  <a:srgbClr val="4A86E8"/>
                </a:solidFill>
              </a:rPr>
              <a:t>Do the eApps</a:t>
            </a:r>
            <a:endParaRPr sz="2400">
              <a:solidFill>
                <a:srgbClr val="4A86E8"/>
              </a:solidFill>
            </a:endParaRPr>
          </a:p>
          <a:p>
            <a:pPr indent="-3695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en" sz="2400">
                <a:solidFill>
                  <a:srgbClr val="4A86E8"/>
                </a:solidFill>
              </a:rPr>
              <a:t>Sign into the Carrier Directly</a:t>
            </a:r>
            <a:endParaRPr sz="2400">
              <a:solidFill>
                <a:srgbClr val="4A86E8"/>
              </a:solidFill>
            </a:endParaRPr>
          </a:p>
          <a:p>
            <a:pPr indent="-3695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en" sz="2400">
                <a:solidFill>
                  <a:srgbClr val="4A86E8"/>
                </a:solidFill>
              </a:rPr>
              <a:t>Have a Plan B</a:t>
            </a:r>
            <a:endParaRPr sz="2400">
              <a:solidFill>
                <a:srgbClr val="4A86E8"/>
              </a:solidFill>
            </a:endParaRPr>
          </a:p>
          <a:p>
            <a:pPr indent="-3695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en" sz="2400">
                <a:solidFill>
                  <a:srgbClr val="4A86E8"/>
                </a:solidFill>
              </a:rPr>
              <a:t>Text Your Mentor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 sz="2400"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71900" y="1919075"/>
            <a:ext cx="5448300" cy="30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Mathews Gameplanning calls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Mondays at 3pm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Fridays at 9am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Get on and Learn!</a:t>
            </a:r>
            <a:endParaRPr sz="2400">
              <a:solidFill>
                <a:srgbClr val="4A86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Soundcloud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The Value of Simplified Issue</a:t>
            </a:r>
            <a:endParaRPr sz="28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490250" y="488250"/>
            <a:ext cx="773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Get to Help our Families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by Protecting Other Families</a:t>
            </a:r>
            <a:endParaRPr sz="4800"/>
          </a:p>
        </p:txBody>
      </p:sp>
      <p:sp>
        <p:nvSpPr>
          <p:cNvPr id="141" name="Google Shape;141;p25"/>
          <p:cNvSpPr txBox="1"/>
          <p:nvPr>
            <p:ph type="title"/>
          </p:nvPr>
        </p:nvSpPr>
        <p:spPr>
          <a:xfrm>
            <a:off x="490250" y="488250"/>
            <a:ext cx="773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W</a:t>
            </a:r>
            <a:r>
              <a:rPr lang="en" sz="4800"/>
              <a:t>e Do Here Isn’t Easy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But It </a:t>
            </a:r>
            <a:r>
              <a:rPr lang="en" sz="4800"/>
              <a:t>Is Worth</a:t>
            </a:r>
            <a:r>
              <a:rPr lang="en" sz="4800"/>
              <a:t> It…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Prepare for Their Family!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6 Steps to Our Business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5945700" cy="30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Get a Lead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Call the Lead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Book the Appointment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Prep for the Appointment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Run the Appointment (Help the Family)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Make sure it Gets Approved</a:t>
            </a:r>
            <a:endParaRPr sz="2400">
              <a:solidFill>
                <a:srgbClr val="4A86E8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300" y="1919075"/>
            <a:ext cx="4167300" cy="2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 of Not Thorough Gameplanning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30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Low Close Ratio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Low Placement Ratio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Cancellations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1-Dimensional Solutions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You Gameplan?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71900" y="1919075"/>
            <a:ext cx="8102700" cy="30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Right Away After Setting the Appointment?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Five Minutes Before the Appointment?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During IPA Time?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During Conference Calls?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At a Time That Works for Both You and Your Mentor Well in Advance of the Appointment?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71900" y="738725"/>
            <a:ext cx="867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Do After Setting an Appointment?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71900" y="1919075"/>
            <a:ext cx="6715500" cy="28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Do Your Happy Dance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Communicate it to Your Mentor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Get Back to Dialing!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71900" y="738725"/>
            <a:ext cx="867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Do After You Are Done Dialing?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71900" y="1919075"/>
            <a:ext cx="6715500" cy="26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Do Your Happy Dance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Send DCAs to Your Mentor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Send Appointment Schedule to Your Mentor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Prep for Your Gameplanning Meeting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Gameplanning Process</a:t>
            </a:r>
            <a:endParaRPr sz="2400"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71900" y="1848350"/>
            <a:ext cx="5448300" cy="30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AutoNum type="arabicPeriod"/>
            </a:pPr>
            <a:r>
              <a:rPr lang="en" sz="2800">
                <a:solidFill>
                  <a:srgbClr val="4A86E8"/>
                </a:solidFill>
              </a:rPr>
              <a:t>Carrier Selection</a:t>
            </a:r>
            <a:endParaRPr sz="2800">
              <a:solidFill>
                <a:srgbClr val="4A86E8"/>
              </a:solidFill>
            </a:endParaRPr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AutoNum type="arabicPeriod"/>
            </a:pPr>
            <a:r>
              <a:rPr lang="en" sz="2800">
                <a:solidFill>
                  <a:srgbClr val="4A86E8"/>
                </a:solidFill>
              </a:rPr>
              <a:t>Case Design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Selection</a:t>
            </a:r>
            <a:endParaRPr sz="2400"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71900" y="1919075"/>
            <a:ext cx="8440200" cy="30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It’s About What They Are Qualified For (Simplified Issue)</a:t>
            </a:r>
            <a:endParaRPr sz="2400">
              <a:solidFill>
                <a:srgbClr val="4A86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Tools to Know: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Virtual Mentor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Navigator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SFGProducer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The Matrix (Cheat Sheet)</a:t>
            </a:r>
            <a:endParaRPr sz="2400">
              <a:solidFill>
                <a:srgbClr val="4A86E8"/>
              </a:solidFill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AutoNum type="arabicPeriod"/>
            </a:pPr>
            <a:r>
              <a:rPr lang="en" sz="2400">
                <a:solidFill>
                  <a:srgbClr val="4A86E8"/>
                </a:solidFill>
              </a:rPr>
              <a:t>Call the Carrier for Risk Assessments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Term, When to Use Whole Life</a:t>
            </a:r>
            <a:endParaRPr sz="24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71900" y="1919075"/>
            <a:ext cx="7149000" cy="30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Tom’s Rule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If they are 60 or Younger </a:t>
            </a:r>
            <a:br>
              <a:rPr lang="en" sz="2400">
                <a:solidFill>
                  <a:srgbClr val="4A86E8"/>
                </a:solidFill>
              </a:rPr>
            </a:br>
            <a:r>
              <a:rPr lang="en" sz="2400">
                <a:solidFill>
                  <a:srgbClr val="4A86E8"/>
                </a:solidFill>
              </a:rPr>
              <a:t>AND in Good Health = Term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If they are 71 or Older </a:t>
            </a:r>
            <a:br>
              <a:rPr lang="en" sz="2400">
                <a:solidFill>
                  <a:srgbClr val="4A86E8"/>
                </a:solidFill>
              </a:rPr>
            </a:br>
            <a:r>
              <a:rPr lang="en" sz="2400">
                <a:solidFill>
                  <a:srgbClr val="4A86E8"/>
                </a:solidFill>
              </a:rPr>
              <a:t>OR in Poor Health = Whole Life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