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6" r:id="rId4"/>
  </p:sldMasterIdLst>
  <p:notesMasterIdLst>
    <p:notesMasterId r:id="rId15"/>
  </p:notesMasterIdLst>
  <p:handoutMasterIdLst>
    <p:handoutMasterId r:id="rId16"/>
  </p:handoutMasterIdLst>
  <p:sldIdLst>
    <p:sldId id="286" r:id="rId5"/>
    <p:sldId id="292" r:id="rId6"/>
    <p:sldId id="311" r:id="rId7"/>
    <p:sldId id="310" r:id="rId8"/>
    <p:sldId id="314" r:id="rId9"/>
    <p:sldId id="291" r:id="rId10"/>
    <p:sldId id="313" r:id="rId11"/>
    <p:sldId id="315" r:id="rId12"/>
    <p:sldId id="301" r:id="rId13"/>
    <p:sldId id="316" r:id="rId14"/>
  </p:sldIdLst>
  <p:sldSz cx="12192000" cy="6858000"/>
  <p:notesSz cx="6858000" cy="9144000"/>
  <p:embeddedFontLst>
    <p:embeddedFont>
      <p:font typeface="Aharoni" panose="02010803020104030203" pitchFamily="2" charset="-79"/>
      <p:bold r:id="rId17"/>
    </p:embeddedFont>
    <p:embeddedFont>
      <p:font typeface="Montserrat" pitchFamily="2" charset="77"/>
      <p:regular r:id="rId18"/>
      <p:bold r:id="rId19"/>
      <p:italic r:id="rId20"/>
      <p:boldItalic r:id="rId21"/>
    </p:embeddedFont>
    <p:embeddedFont>
      <p:font typeface="Montserrat Black" panose="020F0502020204030204" pitchFamily="34" charset="0"/>
      <p:bold r:id="rId22"/>
      <p:italic r:id="rId23"/>
      <p:boldItalic r:id="rId24"/>
    </p:embeddedFont>
    <p:embeddedFont>
      <p:font typeface="Montserrat ExtraBold" panose="020F0502020204030204" pitchFamily="34" charset="0"/>
      <p:bold r:id="rId25"/>
      <p:italic r:id="rId26"/>
      <p:boldItalic r:id="rId27"/>
    </p:embeddedFont>
    <p:embeddedFont>
      <p:font typeface="Montserrat Light" panose="020F0302020204030204"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A83994-50EE-C813-1C63-6441965A5834}" name="Heather Schwendner" initials="HS" userId="S::heather.schwendner@quility.com::2975f099-18d7-4b33-9fbe-77f82fcbcbd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ather Schwendner" initials="HS" lastIdx="13" clrIdx="0">
    <p:extLst>
      <p:ext uri="{19B8F6BF-5375-455C-9EA6-DF929625EA0E}">
        <p15:presenceInfo xmlns:p15="http://schemas.microsoft.com/office/powerpoint/2012/main" userId="S::hschwendner@sfglife.com::74cb8af6-f147-47b0-9ba2-680d28be00cf" providerId="AD"/>
      </p:ext>
    </p:extLst>
  </p:cmAuthor>
  <p:cmAuthor id="2" name="Ashleigh Rogers" initials="AR" lastIdx="15" clrIdx="1">
    <p:extLst>
      <p:ext uri="{19B8F6BF-5375-455C-9EA6-DF929625EA0E}">
        <p15:presenceInfo xmlns:p15="http://schemas.microsoft.com/office/powerpoint/2012/main" userId="S::arogers@sfglife.com::ebf1afd0-e27b-4779-8878-2122acbd2ace" providerId="AD"/>
      </p:ext>
    </p:extLst>
  </p:cmAuthor>
  <p:cmAuthor id="3" name="Sydney Kaplan" initials="SK" lastIdx="1" clrIdx="2">
    <p:extLst>
      <p:ext uri="{19B8F6BF-5375-455C-9EA6-DF929625EA0E}">
        <p15:presenceInfo xmlns:p15="http://schemas.microsoft.com/office/powerpoint/2012/main" userId="S::skaplan@sfglife.com::b8c7ebfd-8508-4982-981d-8233a6ea80f1" providerId="AD"/>
      </p:ext>
    </p:extLst>
  </p:cmAuthor>
  <p:cmAuthor id="4" name="Elizabeth Garifo" initials="EG" lastIdx="5" clrIdx="3">
    <p:extLst>
      <p:ext uri="{19B8F6BF-5375-455C-9EA6-DF929625EA0E}">
        <p15:presenceInfo xmlns:p15="http://schemas.microsoft.com/office/powerpoint/2012/main" userId="S::egarifo@sfglife.com::a95f6022-1c3a-4258-b427-8f7bc2e80f5f" providerId="AD"/>
      </p:ext>
    </p:extLst>
  </p:cmAuthor>
  <p:cmAuthor id="5" name="Heather Schwendner" initials="HS [2]" lastIdx="13" clrIdx="4">
    <p:extLst>
      <p:ext uri="{19B8F6BF-5375-455C-9EA6-DF929625EA0E}">
        <p15:presenceInfo xmlns:p15="http://schemas.microsoft.com/office/powerpoint/2012/main" userId="S::heather.schwendner@quility.com::2975f099-18d7-4b33-9fbe-77f82fcbcbd3" providerId="AD"/>
      </p:ext>
    </p:extLst>
  </p:cmAuthor>
  <p:cmAuthor id="6" name="Elizabeth Garifo" initials="EG [2]" lastIdx="1" clrIdx="5">
    <p:extLst>
      <p:ext uri="{19B8F6BF-5375-455C-9EA6-DF929625EA0E}">
        <p15:presenceInfo xmlns:p15="http://schemas.microsoft.com/office/powerpoint/2012/main" userId="S::elizabeth.garifo@quility.com::7f6650f2-77d8-4540-a280-0ab646bb7c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7FF"/>
    <a:srgbClr val="4CBDF9"/>
    <a:srgbClr val="FFFFFF"/>
    <a:srgbClr val="181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34" autoAdjust="0"/>
    <p:restoredTop sz="65034"/>
  </p:normalViewPr>
  <p:slideViewPr>
    <p:cSldViewPr snapToGrid="0">
      <p:cViewPr varScale="1">
        <p:scale>
          <a:sx n="81" d="100"/>
          <a:sy n="81" d="100"/>
        </p:scale>
        <p:origin x="1576" y="176"/>
      </p:cViewPr>
      <p:guideLst>
        <p:guide orient="horz" pos="384"/>
        <p:guide pos="36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0FD71D-BB2F-4A1B-91DF-6B539AF28C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B7EDFE-4FDB-470C-90A2-3C84F64FC4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09FDB2-E620-460B-A2C4-0B9BD9376839}" type="datetimeFigureOut">
              <a:rPr lang="en-US" smtClean="0"/>
              <a:t>10/25/24</a:t>
            </a:fld>
            <a:endParaRPr lang="en-US"/>
          </a:p>
        </p:txBody>
      </p:sp>
      <p:sp>
        <p:nvSpPr>
          <p:cNvPr id="4" name="Footer Placeholder 3">
            <a:extLst>
              <a:ext uri="{FF2B5EF4-FFF2-40B4-BE49-F238E27FC236}">
                <a16:creationId xmlns:a16="http://schemas.microsoft.com/office/drawing/2014/main" id="{B8F2862D-032F-423E-A28A-0BC72203EC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E138870-6DBA-4C54-8CED-D6D46D7599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1E886F-2A27-4D22-AA40-012F6153F406}" type="slidenum">
              <a:rPr lang="en-US" smtClean="0"/>
              <a:t>‹#›</a:t>
            </a:fld>
            <a:endParaRPr lang="en-US"/>
          </a:p>
        </p:txBody>
      </p:sp>
    </p:spTree>
    <p:extLst>
      <p:ext uri="{BB962C8B-B14F-4D97-AF65-F5344CB8AC3E}">
        <p14:creationId xmlns:p14="http://schemas.microsoft.com/office/powerpoint/2010/main" val="27494849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1259B-7673-4236-A921-F13FED4E3724}" type="datetimeFigureOut">
              <a:rPr lang="en-US" smtClean="0"/>
              <a:t>10/25/24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3C8AD-D528-43F2-866E-5A5D99AFEA8C}" type="slidenum">
              <a:rPr lang="en-US" smtClean="0"/>
              <a:t>‹#›</a:t>
            </a:fld>
            <a:endParaRPr lang="en-US"/>
          </a:p>
        </p:txBody>
      </p:sp>
    </p:spTree>
    <p:extLst>
      <p:ext uri="{BB962C8B-B14F-4D97-AF65-F5344CB8AC3E}">
        <p14:creationId xmlns:p14="http://schemas.microsoft.com/office/powerpoint/2010/main" val="40990421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31D3C8AD-D528-43F2-866E-5A5D99AFEA8C}" type="slidenum">
              <a:rPr lang="en-US" smtClean="0"/>
              <a:t>1</a:t>
            </a:fld>
            <a:endParaRPr lang="en-US"/>
          </a:p>
        </p:txBody>
      </p:sp>
    </p:spTree>
    <p:extLst>
      <p:ext uri="{BB962C8B-B14F-4D97-AF65-F5344CB8AC3E}">
        <p14:creationId xmlns:p14="http://schemas.microsoft.com/office/powerpoint/2010/main" val="334410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Proper underwriting is crucial as that is the roots for building client relationships – </a:t>
            </a:r>
          </a:p>
          <a:p>
            <a:br>
              <a:rPr lang="en-US" dirty="0"/>
            </a:br>
            <a:r>
              <a:rPr lang="en-US" dirty="0"/>
              <a:t>This is your trust and credibility – you are demonstrating your expertise and commitment to understanding your clients needs  so you can build a personalized solution – which is essential for long term relationships </a:t>
            </a:r>
            <a:br>
              <a:rPr lang="en-US" dirty="0"/>
            </a:br>
            <a:endParaRPr lang="en-US" dirty="0"/>
          </a:p>
          <a:p>
            <a:r>
              <a:rPr lang="en-US" dirty="0"/>
              <a:t>By understanding and addressing the risks up front you can better offer solutions that enhance the clients confidence in you. </a:t>
            </a:r>
          </a:p>
        </p:txBody>
      </p:sp>
      <p:sp>
        <p:nvSpPr>
          <p:cNvPr id="4" name="Slide Number Placeholder 3"/>
          <p:cNvSpPr>
            <a:spLocks noGrp="1"/>
          </p:cNvSpPr>
          <p:nvPr>
            <p:ph type="sldNum" sz="quarter" idx="5"/>
          </p:nvPr>
        </p:nvSpPr>
        <p:spPr/>
        <p:txBody>
          <a:bodyPr/>
          <a:lstStyle/>
          <a:p>
            <a:fld id="{31D3C8AD-D528-43F2-866E-5A5D99AFEA8C}" type="slidenum">
              <a:rPr lang="en-US" smtClean="0"/>
              <a:t>2</a:t>
            </a:fld>
            <a:endParaRPr lang="en-US"/>
          </a:p>
        </p:txBody>
      </p:sp>
    </p:spTree>
    <p:extLst>
      <p:ext uri="{BB962C8B-B14F-4D97-AF65-F5344CB8AC3E}">
        <p14:creationId xmlns:p14="http://schemas.microsoft.com/office/powerpoint/2010/main" val="578307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tools are there to help in underwriting but they are not 100% - </a:t>
            </a:r>
          </a:p>
          <a:p>
            <a:endParaRPr lang="en-US" dirty="0"/>
          </a:p>
          <a:p>
            <a:r>
              <a:rPr lang="en-US" dirty="0"/>
              <a:t>GAMEPLANNING</a:t>
            </a:r>
          </a:p>
          <a:p>
            <a:pPr marL="0" indent="0">
              <a:buFont typeface="Arial" panose="020B0604020202020204" pitchFamily="34" charset="0"/>
              <a:buNone/>
            </a:pPr>
            <a:r>
              <a:rPr lang="en-US" dirty="0"/>
              <a:t>Group Scheduled Calls – Mathews has a set M/W/F 8:30-9:30 the last portion of the Optimize calls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CARRIER RISK ASSESSMENTS</a:t>
            </a:r>
          </a:p>
          <a:p>
            <a:pPr marL="0" indent="0">
              <a:buFont typeface="Arial" panose="020B0604020202020204" pitchFamily="34" charset="0"/>
              <a:buNone/>
            </a:pPr>
            <a:r>
              <a:rPr lang="en-US" dirty="0"/>
              <a:t>Abnormal health conditions, multiple conditions (call them or chat with them)</a:t>
            </a:r>
          </a:p>
        </p:txBody>
      </p:sp>
      <p:sp>
        <p:nvSpPr>
          <p:cNvPr id="4" name="Slide Number Placeholder 3"/>
          <p:cNvSpPr>
            <a:spLocks noGrp="1"/>
          </p:cNvSpPr>
          <p:nvPr>
            <p:ph type="sldNum" sz="quarter" idx="5"/>
          </p:nvPr>
        </p:nvSpPr>
        <p:spPr/>
        <p:txBody>
          <a:bodyPr/>
          <a:lstStyle/>
          <a:p>
            <a:fld id="{31D3C8AD-D528-43F2-866E-5A5D99AFEA8C}" type="slidenum">
              <a:rPr lang="en-US" smtClean="0"/>
              <a:t>3</a:t>
            </a:fld>
            <a:endParaRPr lang="en-US"/>
          </a:p>
        </p:txBody>
      </p:sp>
    </p:spTree>
    <p:extLst>
      <p:ext uri="{BB962C8B-B14F-4D97-AF65-F5344CB8AC3E}">
        <p14:creationId xmlns:p14="http://schemas.microsoft.com/office/powerpoint/2010/main" val="3225777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appointment you want to get further clarification on health – you already did a high flyover when you booked the appointment but now it is time to make sure you know everything – you already set this up in your role and purpose – </a:t>
            </a:r>
            <a:br>
              <a:rPr lang="en-US" dirty="0"/>
            </a:br>
            <a:br>
              <a:rPr lang="en-US" dirty="0"/>
            </a:br>
            <a:r>
              <a:rPr lang="en-US" dirty="0"/>
              <a:t>REALLY like how Joel Kimzey reintroduces this piece</a:t>
            </a:r>
          </a:p>
          <a:p>
            <a:r>
              <a:rPr lang="en-US" dirty="0"/>
              <a:t>George, Janet. As I mentioned in the beginning, mortgage protection can typically be done without a medical exam but since its coverage we have to qualify for based on our health, an insurance company needs to check us out. </a:t>
            </a:r>
            <a:r>
              <a:rPr lang="en-US" dirty="0" err="1"/>
              <a:t>Afte</a:t>
            </a:r>
            <a:r>
              <a:rPr lang="en-US" dirty="0"/>
              <a:t> we give them permission to do so, they base their decision primarily on 2 sources of information they access: the MIB and the prescription database. If we’ve ever been to the hospital, had any kind of surgery or any diagnosis, they can see it. Any medication, and I mean ANY medication we’ve been prescribed, they can see it. </a:t>
            </a:r>
            <a:r>
              <a:rPr lang="en-US" b="1" dirty="0"/>
              <a:t>So its vitally important for any field underwriter to know these things so he/she can find the carrier that will </a:t>
            </a:r>
            <a:br>
              <a:rPr lang="en-US" b="1" dirty="0"/>
            </a:br>
            <a:r>
              <a:rPr lang="en-US" b="1" dirty="0"/>
              <a:t>#1 approve the </a:t>
            </a:r>
            <a:r>
              <a:rPr lang="en-US" b="1" dirty="0" err="1"/>
              <a:t>howeowner</a:t>
            </a:r>
            <a:br>
              <a:rPr lang="en-US" b="1" dirty="0"/>
            </a:br>
            <a:r>
              <a:rPr lang="en-US" b="1" dirty="0"/>
              <a:t>#2 Give the homeowner the best rate </a:t>
            </a:r>
            <a:br>
              <a:rPr lang="en-US" b="1" dirty="0"/>
            </a:br>
            <a:r>
              <a:rPr lang="en-US" b="0" u="none" dirty="0"/>
              <a:t>So please be very candid with me. </a:t>
            </a:r>
            <a:br>
              <a:rPr lang="en-US" b="0" u="none" dirty="0"/>
            </a:br>
            <a:r>
              <a:rPr lang="en-US" b="0" i="1" u="none" dirty="0"/>
              <a:t>Run through Navigator questions</a:t>
            </a:r>
          </a:p>
          <a:p>
            <a:r>
              <a:rPr lang="en-US" b="0" i="1" u="none" dirty="0"/>
              <a:t>Then ask what medications if any would they find that have been prescribed to you in the last 2 years regardless if you never opened the bottle or picked it up at the pharmacy</a:t>
            </a:r>
            <a:br>
              <a:rPr lang="en-US" b="0" i="1" u="none" dirty="0"/>
            </a:br>
            <a:r>
              <a:rPr lang="en-US" b="0" i="1" u="none" dirty="0"/>
              <a:t>* A lot of medications are prescribed for different reasons – always ask why they are taking it. Diagnosed condition. NOTATE EVERYTHING DOWN – you will need this later on. </a:t>
            </a:r>
            <a:br>
              <a:rPr lang="en-US" dirty="0"/>
            </a:br>
            <a:br>
              <a:rPr lang="en-US" dirty="0"/>
            </a:br>
            <a:r>
              <a:rPr lang="en-US" dirty="0"/>
              <a:t>TERESA’ s Version</a:t>
            </a:r>
            <a:br>
              <a:rPr lang="en-US" dirty="0"/>
            </a:br>
            <a:r>
              <a:rPr lang="en-US" dirty="0"/>
              <a:t>Life insurance is not something that you can just buy – you have to qualify and as a field underwriter I am only as good as the information that you share with me. Once the application is submitted, that is your permission for the carrier to do a FULL medical underwriting. access your medical records to see everything – they will see if you doctor prescribed a medication in charts – whether you are taking it or not taking it. It is always best to give the data to them ahead of time. Risk goes up if they feel like you are hiding something. There are also a lot of dual use medications so we want to tell them what and WHY</a:t>
            </a:r>
          </a:p>
          <a:p>
            <a:endParaRPr lang="en-US" dirty="0"/>
          </a:p>
          <a:p>
            <a:r>
              <a:rPr lang="en-US" dirty="0"/>
              <a:t>USE NAVIGATOR</a:t>
            </a:r>
          </a:p>
        </p:txBody>
      </p:sp>
      <p:sp>
        <p:nvSpPr>
          <p:cNvPr id="4" name="Slide Number Placeholder 3"/>
          <p:cNvSpPr>
            <a:spLocks noGrp="1"/>
          </p:cNvSpPr>
          <p:nvPr>
            <p:ph type="sldNum" sz="quarter" idx="5"/>
          </p:nvPr>
        </p:nvSpPr>
        <p:spPr/>
        <p:txBody>
          <a:bodyPr/>
          <a:lstStyle/>
          <a:p>
            <a:fld id="{31D3C8AD-D528-43F2-866E-5A5D99AFEA8C}" type="slidenum">
              <a:rPr lang="en-US" smtClean="0"/>
              <a:t>4</a:t>
            </a:fld>
            <a:endParaRPr lang="en-US"/>
          </a:p>
        </p:txBody>
      </p:sp>
    </p:spTree>
    <p:extLst>
      <p:ext uri="{BB962C8B-B14F-4D97-AF65-F5344CB8AC3E}">
        <p14:creationId xmlns:p14="http://schemas.microsoft.com/office/powerpoint/2010/main" val="280018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15177-2133-4068-92E0-3345696FD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DBE2B-8F2A-A281-FC6D-4CDBC951F7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CB81B9-4A57-25CB-A8A2-BB578E6C0A39}"/>
              </a:ext>
            </a:extLst>
          </p:cNvPr>
          <p:cNvSpPr>
            <a:spLocks noGrp="1"/>
          </p:cNvSpPr>
          <p:nvPr>
            <p:ph type="body" idx="1"/>
          </p:nvPr>
        </p:nvSpPr>
        <p:spPr/>
        <p:txBody>
          <a:bodyPr/>
          <a:lstStyle/>
          <a:p>
            <a:r>
              <a:rPr lang="en-US" dirty="0"/>
              <a:t>Right product  / Right price</a:t>
            </a:r>
          </a:p>
          <a:p>
            <a:r>
              <a:rPr lang="en-US" dirty="0"/>
              <a:t>Listen to them to understand  - especially finances and budget – not about what you are trying to sell. </a:t>
            </a:r>
          </a:p>
          <a:p>
            <a:endParaRPr lang="en-US" dirty="0"/>
          </a:p>
          <a:p>
            <a:r>
              <a:rPr lang="en-US" dirty="0"/>
              <a:t>Fitting the Clients budget if vitally important – again in the Role in Purpose you shared with them WHILE BUILDING TRUST that not everyone needs this, most people actually need less coverage than they think they do. I always tell them that the only type of insurance that is good is the type that they have when they need it. </a:t>
            </a:r>
            <a:br>
              <a:rPr lang="en-US" dirty="0"/>
            </a:br>
            <a:br>
              <a:rPr lang="en-US" dirty="0"/>
            </a:br>
            <a:r>
              <a:rPr lang="en-US" dirty="0"/>
              <a:t>If you put the client into something that does not fit the budget then they will end up canceling the policy and you could end up with a “</a:t>
            </a:r>
            <a:r>
              <a:rPr lang="en-US" i="1" dirty="0"/>
              <a:t>charge back”. </a:t>
            </a:r>
            <a:r>
              <a:rPr lang="en-US" i="0" dirty="0"/>
              <a:t>No one likes charge backs and more importantly – if client cancels a policy then their family is not protected and you have not done your job by helping them to solve their problem. </a:t>
            </a:r>
            <a:br>
              <a:rPr lang="en-US" i="0" dirty="0"/>
            </a:br>
            <a:br>
              <a:rPr lang="en-US" i="0" dirty="0"/>
            </a:br>
            <a:r>
              <a:rPr lang="en-US" i="0" dirty="0"/>
              <a:t>Present 3 options, they pick but RE-ASK if it is comfortable</a:t>
            </a:r>
          </a:p>
          <a:p>
            <a:br>
              <a:rPr lang="en-US" i="0" dirty="0"/>
            </a:br>
            <a:r>
              <a:rPr lang="en-US" i="0" dirty="0"/>
              <a:t>APPLICATION WRITTEN</a:t>
            </a:r>
            <a:br>
              <a:rPr lang="en-US" i="0" dirty="0"/>
            </a:br>
            <a:r>
              <a:rPr lang="en-US" i="0" dirty="0"/>
              <a:t>I will usually transition into the application by asking them to grab their drivers license or ID while I log into the carrier. I let them know that I am sending them a link to the application so they can go through it with me (if not on ZOOM) – using </a:t>
            </a:r>
            <a:r>
              <a:rPr lang="en-US" i="0" dirty="0" err="1"/>
              <a:t>CrankWheel</a:t>
            </a:r>
            <a:r>
              <a:rPr lang="en-US" i="0" dirty="0"/>
              <a:t>. </a:t>
            </a:r>
            <a:br>
              <a:rPr lang="en-US" i="0" dirty="0"/>
            </a:br>
            <a:br>
              <a:rPr lang="en-US" i="0" dirty="0"/>
            </a:br>
            <a:r>
              <a:rPr lang="en-US" i="0" dirty="0"/>
              <a:t>When we get to banking information – I remind them that the carrier is going to draft the premium when the policy is approved and that is when it will go in force.  Is your draft coming out of a checking or saving account? Which bank do you use.  – I ask this because I want them to know it will DRAFT immediately upon approval – I do not every ASK them when they want their policy to draft but if there is a problem with immediately I will hear it right here. </a:t>
            </a:r>
            <a:br>
              <a:rPr lang="en-US" i="0" dirty="0"/>
            </a:br>
            <a:endParaRPr lang="en-US" i="0" dirty="0"/>
          </a:p>
          <a:p>
            <a:r>
              <a:rPr lang="en-US" i="0" dirty="0"/>
              <a:t>After Application is submitted I tell them what will happen next</a:t>
            </a:r>
          </a:p>
          <a:p>
            <a:pPr rtl="0" fontAlgn="ctr">
              <a:spcBef>
                <a:spcPts val="500"/>
              </a:spcBef>
              <a:buFont typeface="+mj-lt"/>
              <a:buAutoNum type="arabicPeriod"/>
            </a:pPr>
            <a:r>
              <a:rPr lang="en-US" sz="1800" b="0" i="0" dirty="0">
                <a:solidFill>
                  <a:srgbClr val="050505"/>
                </a:solidFill>
                <a:effectLst/>
                <a:latin typeface="Calibri" panose="020F0502020204030204" pitchFamily="34" charset="0"/>
              </a:rPr>
              <a:t> “issued as applied for.”  2. Very common for them to come back with an additional question 3. Sometimes it can be declined. I am here with you every step of the way. </a:t>
            </a:r>
            <a:br>
              <a:rPr lang="en-US" sz="1800" b="0" i="0" dirty="0">
                <a:solidFill>
                  <a:srgbClr val="050505"/>
                </a:solidFill>
                <a:effectLst/>
                <a:latin typeface="Calibri" panose="020F0502020204030204" pitchFamily="34" charset="0"/>
              </a:rPr>
            </a:br>
            <a:r>
              <a:rPr lang="en-US" sz="1800" b="0" i="0" dirty="0">
                <a:solidFill>
                  <a:srgbClr val="050505"/>
                </a:solidFill>
                <a:effectLst/>
                <a:latin typeface="Calibri" panose="020F0502020204030204" pitchFamily="34" charset="0"/>
              </a:rPr>
              <a:t>2. I am going to send you a copy of the application we submitted</a:t>
            </a:r>
            <a:br>
              <a:rPr lang="en-US" sz="1800" b="0" i="0" dirty="0">
                <a:solidFill>
                  <a:srgbClr val="050505"/>
                </a:solidFill>
                <a:effectLst/>
                <a:latin typeface="Calibri" panose="020F0502020204030204" pitchFamily="34" charset="0"/>
              </a:rPr>
            </a:br>
            <a:r>
              <a:rPr lang="en-US" sz="1800" b="0" i="0" dirty="0">
                <a:solidFill>
                  <a:srgbClr val="050505"/>
                </a:solidFill>
                <a:effectLst/>
                <a:latin typeface="Calibri" panose="020F0502020204030204" pitchFamily="34" charset="0"/>
              </a:rPr>
              <a:t>3. I am going to text you my personal cell phone so you and (NAME of beneficiary) have my contact information when you need it. </a:t>
            </a:r>
          </a:p>
          <a:p>
            <a:pPr rtl="0" fontAlgn="ctr">
              <a:spcBef>
                <a:spcPts val="500"/>
              </a:spcBef>
              <a:buFont typeface="+mj-lt"/>
              <a:buAutoNum type="arabicPeriod"/>
            </a:pPr>
            <a:endParaRPr lang="en-US" sz="1800" b="0" i="0" dirty="0">
              <a:solidFill>
                <a:srgbClr val="050505"/>
              </a:solidFill>
              <a:effectLst/>
              <a:latin typeface="Calibri" panose="020F0502020204030204" pitchFamily="34" charset="0"/>
            </a:endParaRPr>
          </a:p>
          <a:p>
            <a:pPr marL="342900">
              <a:spcBef>
                <a:spcPts val="500"/>
              </a:spcBef>
              <a:spcAft>
                <a:spcPts val="500"/>
              </a:spcAft>
            </a:pPr>
            <a:r>
              <a:rPr lang="en-US" sz="1800" dirty="0">
                <a:solidFill>
                  <a:srgbClr val="050505"/>
                </a:solidFill>
                <a:effectLst/>
                <a:latin typeface="Calibri" panose="020F0502020204030204" pitchFamily="34" charset="0"/>
              </a:rPr>
              <a:t>Some carriers give an immediate decision – but if they don’t – then I explain next steps and when they can expect contact from me. If you promise – follow-up. </a:t>
            </a:r>
            <a:br>
              <a:rPr lang="en-US" sz="1800" dirty="0">
                <a:solidFill>
                  <a:srgbClr val="050505"/>
                </a:solidFill>
                <a:effectLst/>
                <a:latin typeface="Calibri" panose="020F0502020204030204" pitchFamily="34" charset="0"/>
              </a:rPr>
            </a:br>
            <a:br>
              <a:rPr lang="en-US" sz="1800" dirty="0">
                <a:solidFill>
                  <a:srgbClr val="050505"/>
                </a:solidFill>
                <a:effectLst/>
                <a:latin typeface="Calibri" panose="020F0502020204030204" pitchFamily="34" charset="0"/>
              </a:rPr>
            </a:br>
            <a:r>
              <a:rPr lang="en-US" sz="1800" dirty="0">
                <a:solidFill>
                  <a:srgbClr val="050505"/>
                </a:solidFill>
                <a:effectLst/>
                <a:latin typeface="Calibri" panose="020F0502020204030204" pitchFamily="34" charset="0"/>
              </a:rPr>
              <a:t>Upon approval – the carrier will draft your 1</a:t>
            </a:r>
            <a:r>
              <a:rPr lang="en-US" sz="1800" baseline="30000" dirty="0">
                <a:solidFill>
                  <a:srgbClr val="050505"/>
                </a:solidFill>
                <a:effectLst/>
                <a:latin typeface="Calibri" panose="020F0502020204030204" pitchFamily="34" charset="0"/>
              </a:rPr>
              <a:t>st</a:t>
            </a:r>
            <a:r>
              <a:rPr lang="en-US" sz="1800" dirty="0">
                <a:solidFill>
                  <a:srgbClr val="050505"/>
                </a:solidFill>
                <a:effectLst/>
                <a:latin typeface="Calibri" panose="020F0502020204030204" pitchFamily="34" charset="0"/>
              </a:rPr>
              <a:t> premium and your policy will be placed. You elected paper delivery so that usually takes 10-14 business days from approval – lets put something on the calendar now so we can do that policy review……We will go through everything on your policy together. </a:t>
            </a:r>
            <a:br>
              <a:rPr lang="en-US" sz="1800" dirty="0">
                <a:solidFill>
                  <a:srgbClr val="050505"/>
                </a:solidFill>
                <a:effectLst/>
                <a:latin typeface="Calibri" panose="020F0502020204030204" pitchFamily="34" charset="0"/>
              </a:rPr>
            </a:br>
            <a:br>
              <a:rPr lang="en-US" sz="1800" dirty="0">
                <a:solidFill>
                  <a:srgbClr val="050505"/>
                </a:solidFill>
                <a:effectLst/>
                <a:latin typeface="Calibri" panose="020F0502020204030204" pitchFamily="34" charset="0"/>
              </a:rPr>
            </a:br>
            <a:endParaRPr lang="en-US" sz="1800" dirty="0">
              <a:solidFill>
                <a:srgbClr val="050505"/>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602971F6-B8E9-A2FC-18B9-21E88742D8C0}"/>
              </a:ext>
            </a:extLst>
          </p:cNvPr>
          <p:cNvSpPr>
            <a:spLocks noGrp="1"/>
          </p:cNvSpPr>
          <p:nvPr>
            <p:ph type="sldNum" sz="quarter" idx="5"/>
          </p:nvPr>
        </p:nvSpPr>
        <p:spPr/>
        <p:txBody>
          <a:bodyPr/>
          <a:lstStyle/>
          <a:p>
            <a:fld id="{31D3C8AD-D528-43F2-866E-5A5D99AFEA8C}" type="slidenum">
              <a:rPr lang="en-US" smtClean="0"/>
              <a:t>5</a:t>
            </a:fld>
            <a:endParaRPr lang="en-US"/>
          </a:p>
        </p:txBody>
      </p:sp>
    </p:spTree>
    <p:extLst>
      <p:ext uri="{BB962C8B-B14F-4D97-AF65-F5344CB8AC3E}">
        <p14:creationId xmlns:p14="http://schemas.microsoft.com/office/powerpoint/2010/main" val="1766167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Carrier follow-up – This is important to manage in your schedule – there is a right time and wrong time to try to reach a carrier, – It is best to schedule 30 minutes everyday to your pending business. 1</a:t>
            </a:r>
            <a:r>
              <a:rPr lang="en-US" baseline="30000" dirty="0"/>
              <a:t>st</a:t>
            </a:r>
            <a:r>
              <a:rPr lang="en-US" dirty="0"/>
              <a:t> thing in the morning is better. Line is shorter – 30 mins. Be kind to the underwriters, ask if there is anything they need from you to help move things along – you will get to know the underwriters with the carriers</a:t>
            </a:r>
          </a:p>
          <a:p>
            <a:r>
              <a:rPr lang="en-US" dirty="0"/>
              <a:t>Each carriers website is a little different – Learn the carriers website. </a:t>
            </a:r>
          </a:p>
          <a:p>
            <a:r>
              <a:rPr lang="en-US" dirty="0"/>
              <a:t>If not issued immediately it is best to call the carrier – GET THE NAME OF THE PERSON</a:t>
            </a:r>
          </a:p>
          <a:p>
            <a:pPr marL="228600" indent="-228600">
              <a:buFont typeface="+mj-lt"/>
              <a:buAutoNum type="arabicPeriod"/>
            </a:pPr>
            <a:r>
              <a:rPr lang="en-US" dirty="0"/>
              <a:t>Additional Information – forms, how to process those, what is needed, how they will accept the data – wet signature, </a:t>
            </a:r>
            <a:r>
              <a:rPr lang="en-US" dirty="0" err="1"/>
              <a:t>docusign</a:t>
            </a:r>
            <a:r>
              <a:rPr lang="en-US" dirty="0"/>
              <a:t> </a:t>
            </a:r>
            <a:r>
              <a:rPr lang="en-US" dirty="0" err="1"/>
              <a:t>etc</a:t>
            </a:r>
            <a:r>
              <a:rPr lang="en-US" dirty="0"/>
              <a:t>….</a:t>
            </a:r>
          </a:p>
          <a:p>
            <a:pPr marL="228600" indent="-228600">
              <a:buFont typeface="+mj-lt"/>
              <a:buAutoNum type="arabicPeriod"/>
            </a:pPr>
            <a:r>
              <a:rPr lang="en-US" dirty="0"/>
              <a:t>Decline – either they were not truthful with you or something is wrong with the data – it is your job to become a detective and help figure it out so you can counsel with your mentor on what do do next. </a:t>
            </a:r>
          </a:p>
          <a:p>
            <a:pPr marL="228600" indent="-228600">
              <a:buFont typeface="+mj-lt"/>
              <a:buAutoNum type="arabicPeriod"/>
            </a:pPr>
            <a:r>
              <a:rPr lang="en-US" dirty="0"/>
              <a:t>Give you clients updates</a:t>
            </a:r>
          </a:p>
          <a:p>
            <a:pPr marL="228600" indent="-228600">
              <a:buFont typeface="+mj-lt"/>
              <a:buAutoNum type="arabicPeriod"/>
            </a:pPr>
            <a:endParaRPr lang="en-US" dirty="0"/>
          </a:p>
          <a:p>
            <a:pPr marL="0" indent="0">
              <a:buFont typeface="+mj-lt"/>
              <a:buNone/>
            </a:pPr>
            <a:r>
              <a:rPr lang="en-US" dirty="0"/>
              <a:t>APPROVED – it isn’t about when you get paid, it is about when the carrier received payment from the insured. All carriers are a little different. You want to make sure you know the policy issue paid date. </a:t>
            </a:r>
          </a:p>
          <a:p>
            <a:pPr marL="228600" indent="-228600">
              <a:buFont typeface="+mj-lt"/>
              <a:buAutoNum type="arabicPeriod"/>
            </a:pPr>
            <a:endParaRPr lang="en-US" dirty="0"/>
          </a:p>
          <a:p>
            <a:pPr marL="0" indent="0">
              <a:buFont typeface="+mj-lt"/>
              <a:buNone/>
            </a:pPr>
            <a:r>
              <a:rPr lang="en-US" dirty="0"/>
              <a:t>CLIENT FOLLOW-UP UPON APPROVAL</a:t>
            </a:r>
          </a:p>
          <a:p>
            <a:pPr marL="228600" indent="-228600">
              <a:buFont typeface="+mj-lt"/>
              <a:buAutoNum type="arabicPeriod"/>
            </a:pPr>
            <a:r>
              <a:rPr lang="en-US" dirty="0"/>
              <a:t>Congratulate them, see if they have any questions that might have come up during the approval process, reiterate they can contact you with any questions (I send my clients my CELL phone contact card when I write the application)</a:t>
            </a:r>
          </a:p>
          <a:p>
            <a:pPr marL="228600" indent="-228600">
              <a:buFont typeface="+mj-lt"/>
              <a:buAutoNum type="arabicPeriod"/>
            </a:pPr>
            <a:r>
              <a:rPr lang="en-US" dirty="0"/>
              <a:t>Policy Delivery – meet back with the client/preferably on zoom, let them see your face, </a:t>
            </a:r>
          </a:p>
          <a:p>
            <a:pPr marL="685800" lvl="1" indent="-228600">
              <a:buFont typeface="+mj-lt"/>
              <a:buAutoNum type="arabicPeriod"/>
            </a:pPr>
            <a:r>
              <a:rPr lang="en-US" dirty="0"/>
              <a:t>Go back through what the policy does and how it is going to provide from them</a:t>
            </a:r>
          </a:p>
          <a:p>
            <a:pPr marL="685800" lvl="1" indent="-228600">
              <a:buFont typeface="+mj-lt"/>
              <a:buAutoNum type="arabicPeriod"/>
            </a:pPr>
            <a:r>
              <a:rPr lang="en-US" dirty="0"/>
              <a:t>Shows client how you are going to take care of their family when they are not here – BUILDS trust</a:t>
            </a:r>
          </a:p>
          <a:p>
            <a:pPr marL="685800" lvl="1" indent="-228600">
              <a:buFont typeface="+mj-lt"/>
              <a:buAutoNum type="arabicPeriod"/>
            </a:pPr>
            <a:r>
              <a:rPr lang="en-US" dirty="0"/>
              <a:t>DELIVERY RECEIPTS</a:t>
            </a:r>
          </a:p>
          <a:p>
            <a:pPr marL="685800" lvl="1" indent="-228600">
              <a:buFont typeface="+mj-lt"/>
              <a:buAutoNum type="arabicPeriod"/>
            </a:pPr>
            <a:r>
              <a:rPr lang="en-US" dirty="0"/>
              <a:t>Would you mind helping me with something – Referrals, resets &amp; recruits</a:t>
            </a:r>
          </a:p>
          <a:p>
            <a:pPr marL="1143000" lvl="2" indent="-228600">
              <a:buFont typeface="+mj-lt"/>
              <a:buAutoNum type="arabicPeriod"/>
            </a:pPr>
            <a:r>
              <a:rPr lang="en-US" dirty="0"/>
              <a:t>Referrals: I loved helping you get this in place for your family – I was just wondering if there is anyone you know that does not have this plan in place, I would love to be able to help them</a:t>
            </a:r>
          </a:p>
          <a:p>
            <a:pPr marL="685800" lvl="1" indent="-228600">
              <a:buFont typeface="+mj-lt"/>
              <a:buAutoNum type="arabicPeriod"/>
            </a:pPr>
            <a:r>
              <a:rPr lang="en-US" dirty="0"/>
              <a:t>Resets: you already had a financial conversation during your appointment, you should know if they have debts, retirements </a:t>
            </a:r>
            <a:r>
              <a:rPr lang="en-US" dirty="0" err="1"/>
              <a:t>etc</a:t>
            </a:r>
            <a:r>
              <a:rPr lang="en-US" dirty="0"/>
              <a:t>….FIF reset on HQ </a:t>
            </a:r>
          </a:p>
          <a:p>
            <a:pPr marL="685800" lvl="1" indent="-228600">
              <a:buFont typeface="+mj-lt"/>
              <a:buAutoNum type="arabicPeriod"/>
            </a:pPr>
            <a:r>
              <a:rPr lang="en-US" dirty="0"/>
              <a:t>Recruits – loved helping you and your family and excited to help referrals. We are looking for more people to come and help us, do you know anyone that is looking for part-time or fulltime that might be interested in earning some extra income doing what I have just done for you?</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31D3C8AD-D528-43F2-866E-5A5D99AFEA8C}" type="slidenum">
              <a:rPr lang="en-US" smtClean="0"/>
              <a:t>6</a:t>
            </a:fld>
            <a:endParaRPr lang="en-US"/>
          </a:p>
        </p:txBody>
      </p:sp>
    </p:spTree>
    <p:extLst>
      <p:ext uri="{BB962C8B-B14F-4D97-AF65-F5344CB8AC3E}">
        <p14:creationId xmlns:p14="http://schemas.microsoft.com/office/powerpoint/2010/main" val="3625586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D3C8AD-D528-43F2-866E-5A5D99AFEA8C}" type="slidenum">
              <a:rPr lang="en-US" smtClean="0"/>
              <a:t>7</a:t>
            </a:fld>
            <a:endParaRPr lang="en-US"/>
          </a:p>
        </p:txBody>
      </p:sp>
    </p:spTree>
    <p:extLst>
      <p:ext uri="{BB962C8B-B14F-4D97-AF65-F5344CB8AC3E}">
        <p14:creationId xmlns:p14="http://schemas.microsoft.com/office/powerpoint/2010/main" val="255184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91119-668E-24CD-A397-D618CECD7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8F8246-692E-4E48-ABB4-4EB2E1C79E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D6BC2F-E428-681C-758C-6EF8FBDC50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6E6754-EC71-F2CD-4ECA-E997EE0FE4CC}"/>
              </a:ext>
            </a:extLst>
          </p:cNvPr>
          <p:cNvSpPr>
            <a:spLocks noGrp="1"/>
          </p:cNvSpPr>
          <p:nvPr>
            <p:ph type="sldNum" sz="quarter" idx="5"/>
          </p:nvPr>
        </p:nvSpPr>
        <p:spPr/>
        <p:txBody>
          <a:bodyPr/>
          <a:lstStyle/>
          <a:p>
            <a:fld id="{31D3C8AD-D528-43F2-866E-5A5D99AFEA8C}" type="slidenum">
              <a:rPr lang="en-US" smtClean="0"/>
              <a:t>10</a:t>
            </a:fld>
            <a:endParaRPr lang="en-US"/>
          </a:p>
        </p:txBody>
      </p:sp>
    </p:spTree>
    <p:extLst>
      <p:ext uri="{BB962C8B-B14F-4D97-AF65-F5344CB8AC3E}">
        <p14:creationId xmlns:p14="http://schemas.microsoft.com/office/powerpoint/2010/main" val="173845921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8.svg"/><Relationship Id="rId5" Type="http://schemas.openxmlformats.org/officeDocument/2006/relationships/image" Target="../media/image6.sv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svg"/><Relationship Id="rId7"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5.svg"/><Relationship Id="rId4"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svg"/><Relationship Id="rId7"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7.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9.svg"/><Relationship Id="rId7" Type="http://schemas.openxmlformats.org/officeDocument/2006/relationships/image" Target="../media/image22.sv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4.svg"/><Relationship Id="rId4" Type="http://schemas.openxmlformats.org/officeDocument/2006/relationships/image" Target="../media/image7.png"/><Relationship Id="rId9" Type="http://schemas.openxmlformats.org/officeDocument/2006/relationships/image" Target="../media/image14.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Midnight-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CA8EEB-5FC3-4A26-B2E6-4773117703BC}"/>
              </a:ext>
            </a:extLst>
          </p:cNvPr>
          <p:cNvSpPr/>
          <p:nvPr userDrawn="1"/>
        </p:nvSpPr>
        <p:spPr>
          <a:xfrm>
            <a:off x="0" y="1"/>
            <a:ext cx="12192000" cy="6857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FDDBEBEF-DCF0-406F-85A6-5817030B7AAC}"/>
              </a:ext>
            </a:extLst>
          </p:cNvPr>
          <p:cNvSpPr/>
          <p:nvPr userDrawn="1"/>
        </p:nvSpPr>
        <p:spPr>
          <a:xfrm flipV="1">
            <a:off x="-276226" y="827939"/>
            <a:ext cx="4007967" cy="562710"/>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1">
            <a:extLst>
              <a:ext uri="{FF2B5EF4-FFF2-40B4-BE49-F238E27FC236}">
                <a16:creationId xmlns:a16="http://schemas.microsoft.com/office/drawing/2014/main" id="{5FB05AAA-E782-4D6F-9712-D11377E8C804}"/>
              </a:ext>
            </a:extLst>
          </p:cNvPr>
          <p:cNvSpPr>
            <a:spLocks noGrp="1"/>
          </p:cNvSpPr>
          <p:nvPr>
            <p:ph type="body" sz="quarter" idx="11" hasCustomPrompt="1"/>
          </p:nvPr>
        </p:nvSpPr>
        <p:spPr>
          <a:xfrm>
            <a:off x="621898" y="4092836"/>
            <a:ext cx="11210066" cy="1110466"/>
          </a:xfrm>
          <a:prstGeom prst="rect">
            <a:avLst/>
          </a:prstGeom>
        </p:spPr>
        <p:txBody>
          <a:bodyPr lIns="0" tIns="0" rIns="0" bIns="0">
            <a:normAutofit/>
          </a:bodyPr>
          <a:lstStyle>
            <a:lvl1pPr algn="l">
              <a:lnSpc>
                <a:spcPct val="150000"/>
              </a:lnSpc>
              <a:defRPr sz="3200">
                <a:solidFill>
                  <a:schemeClr val="bg1"/>
                </a:solidFill>
                <a:latin typeface="Montserrat" pitchFamily="2" charset="77"/>
              </a:defRPr>
            </a:lvl1pPr>
          </a:lstStyle>
          <a:p>
            <a:pPr lvl="0"/>
            <a:r>
              <a:rPr lang="en-US"/>
              <a:t>Sub-title of Presentation</a:t>
            </a:r>
          </a:p>
        </p:txBody>
      </p:sp>
      <p:pic>
        <p:nvPicPr>
          <p:cNvPr id="6" name="Graphic 5" hidden="1">
            <a:extLst>
              <a:ext uri="{FF2B5EF4-FFF2-40B4-BE49-F238E27FC236}">
                <a16:creationId xmlns:a16="http://schemas.microsoft.com/office/drawing/2014/main" id="{D18C1D22-3A75-49AA-ADE6-87D5CF63AE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7093" y="928987"/>
            <a:ext cx="4216320" cy="746187"/>
          </a:xfrm>
          <a:prstGeom prst="rect">
            <a:avLst/>
          </a:prstGeom>
        </p:spPr>
      </p:pic>
      <p:sp>
        <p:nvSpPr>
          <p:cNvPr id="3" name="Text Placeholder 2">
            <a:extLst>
              <a:ext uri="{FF2B5EF4-FFF2-40B4-BE49-F238E27FC236}">
                <a16:creationId xmlns:a16="http://schemas.microsoft.com/office/drawing/2014/main" id="{4F53BAA3-43A1-8847-8B3D-D95AA44FB96E}"/>
              </a:ext>
            </a:extLst>
          </p:cNvPr>
          <p:cNvSpPr>
            <a:spLocks noGrp="1"/>
          </p:cNvSpPr>
          <p:nvPr>
            <p:ph type="body" sz="quarter" idx="12" hasCustomPrompt="1"/>
          </p:nvPr>
        </p:nvSpPr>
        <p:spPr>
          <a:xfrm>
            <a:off x="621898" y="2917381"/>
            <a:ext cx="11210066" cy="914400"/>
          </a:xfrm>
          <a:prstGeom prst="rect">
            <a:avLst/>
          </a:prstGeom>
        </p:spPr>
        <p:txBody>
          <a:bodyPr anchor="b" anchorCtr="0">
            <a:normAutofit/>
          </a:bodyPr>
          <a:lstStyle>
            <a:lvl1pPr>
              <a:lnSpc>
                <a:spcPct val="150000"/>
              </a:lnSpc>
              <a:defRPr sz="4800" b="1" i="0">
                <a:solidFill>
                  <a:schemeClr val="bg2"/>
                </a:solidFill>
                <a:latin typeface="Montserrat Black" pitchFamily="2" charset="77"/>
              </a:defRPr>
            </a:lvl1pPr>
          </a:lstStyle>
          <a:p>
            <a:pPr lvl="0"/>
            <a:r>
              <a:rPr lang="en-US"/>
              <a:t>Presentation Title Here</a:t>
            </a:r>
          </a:p>
        </p:txBody>
      </p:sp>
      <p:pic>
        <p:nvPicPr>
          <p:cNvPr id="5" name="Graphic 4">
            <a:extLst>
              <a:ext uri="{FF2B5EF4-FFF2-40B4-BE49-F238E27FC236}">
                <a16:creationId xmlns:a16="http://schemas.microsoft.com/office/drawing/2014/main" id="{352C52D9-4A13-4BEE-AC99-BEEF5A391B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1671" y="940972"/>
            <a:ext cx="3106816" cy="321712"/>
          </a:xfrm>
          <a:prstGeom prst="rect">
            <a:avLst/>
          </a:prstGeom>
        </p:spPr>
      </p:pic>
      <p:pic>
        <p:nvPicPr>
          <p:cNvPr id="9" name="Graphic 8">
            <a:extLst>
              <a:ext uri="{FF2B5EF4-FFF2-40B4-BE49-F238E27FC236}">
                <a16:creationId xmlns:a16="http://schemas.microsoft.com/office/drawing/2014/main" id="{0EDBB693-A8DC-429F-A6C0-63F6488A1F9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700000">
            <a:off x="10549472" y="202478"/>
            <a:ext cx="533612" cy="511743"/>
          </a:xfrm>
          <a:prstGeom prst="rect">
            <a:avLst/>
          </a:prstGeom>
        </p:spPr>
      </p:pic>
      <p:pic>
        <p:nvPicPr>
          <p:cNvPr id="14" name="Graphic 13">
            <a:extLst>
              <a:ext uri="{FF2B5EF4-FFF2-40B4-BE49-F238E27FC236}">
                <a16:creationId xmlns:a16="http://schemas.microsoft.com/office/drawing/2014/main" id="{90E63FDC-BE9F-4A3C-A442-FD99282F271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2700000">
            <a:off x="10314579" y="1058416"/>
            <a:ext cx="769907" cy="738353"/>
          </a:xfrm>
          <a:prstGeom prst="rect">
            <a:avLst/>
          </a:prstGeom>
        </p:spPr>
      </p:pic>
      <p:pic>
        <p:nvPicPr>
          <p:cNvPr id="17" name="Graphic 16">
            <a:extLst>
              <a:ext uri="{FF2B5EF4-FFF2-40B4-BE49-F238E27FC236}">
                <a16:creationId xmlns:a16="http://schemas.microsoft.com/office/drawing/2014/main" id="{2266D9CC-B25A-44C9-ADED-FC7EBE54B7C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2700000">
            <a:off x="11314680" y="775994"/>
            <a:ext cx="668751" cy="641343"/>
          </a:xfrm>
          <a:prstGeom prst="rect">
            <a:avLst/>
          </a:prstGeom>
        </p:spPr>
      </p:pic>
      <p:pic>
        <p:nvPicPr>
          <p:cNvPr id="19" name="Graphic 18">
            <a:extLst>
              <a:ext uri="{FF2B5EF4-FFF2-40B4-BE49-F238E27FC236}">
                <a16:creationId xmlns:a16="http://schemas.microsoft.com/office/drawing/2014/main" id="{9E75EEF8-400B-4234-871C-C30D796607D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rot="2700000">
            <a:off x="9267037" y="195072"/>
            <a:ext cx="914281" cy="876810"/>
          </a:xfrm>
          <a:prstGeom prst="rect">
            <a:avLst/>
          </a:prstGeom>
        </p:spPr>
      </p:pic>
    </p:spTree>
    <p:extLst>
      <p:ext uri="{BB962C8B-B14F-4D97-AF65-F5344CB8AC3E}">
        <p14:creationId xmlns:p14="http://schemas.microsoft.com/office/powerpoint/2010/main" val="598656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 images layout">
    <p:spTree>
      <p:nvGrpSpPr>
        <p:cNvPr id="1" name=""/>
        <p:cNvGrpSpPr/>
        <p:nvPr/>
      </p:nvGrpSpPr>
      <p:grpSpPr>
        <a:xfrm>
          <a:off x="0" y="0"/>
          <a:ext cx="0" cy="0"/>
          <a:chOff x="0" y="0"/>
          <a:chExt cx="0" cy="0"/>
        </a:xfrm>
      </p:grpSpPr>
      <p:sp>
        <p:nvSpPr>
          <p:cNvPr id="13" name="Text Placeholder 7">
            <a:extLst>
              <a:ext uri="{FF2B5EF4-FFF2-40B4-BE49-F238E27FC236}">
                <a16:creationId xmlns:a16="http://schemas.microsoft.com/office/drawing/2014/main" id="{B82ECBB0-2976-40DB-BB00-0ADE2C6B67EB}"/>
              </a:ext>
            </a:extLst>
          </p:cNvPr>
          <p:cNvSpPr>
            <a:spLocks noGrp="1"/>
          </p:cNvSpPr>
          <p:nvPr>
            <p:ph type="body" sz="quarter" idx="12" hasCustomPrompt="1"/>
          </p:nvPr>
        </p:nvSpPr>
        <p:spPr>
          <a:xfrm>
            <a:off x="819170" y="5232511"/>
            <a:ext cx="2971932" cy="728823"/>
          </a:xfrm>
          <a:prstGeom prst="rect">
            <a:avLst/>
          </a:prstGeom>
        </p:spPr>
        <p:txBody>
          <a:bodyPr>
            <a:normAutofit/>
          </a:bodyPr>
          <a:lstStyle>
            <a:lvl1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sz="1800">
                <a:solidFill>
                  <a:schemeClr val="accent2"/>
                </a:solidFill>
              </a:defRPr>
            </a:lvl1pPr>
          </a:lstStyle>
          <a:p>
            <a:pPr lvl="0"/>
            <a:r>
              <a:rPr lang="en-US" dirty="0"/>
              <a:t>Description Sub</a:t>
            </a:r>
          </a:p>
        </p:txBody>
      </p:sp>
      <p:sp>
        <p:nvSpPr>
          <p:cNvPr id="3" name="Picture Placeholder 2">
            <a:extLst>
              <a:ext uri="{FF2B5EF4-FFF2-40B4-BE49-F238E27FC236}">
                <a16:creationId xmlns:a16="http://schemas.microsoft.com/office/drawing/2014/main" id="{C7DC7042-E2CC-8F42-905F-20524520146C}"/>
              </a:ext>
            </a:extLst>
          </p:cNvPr>
          <p:cNvSpPr>
            <a:spLocks noGrp="1"/>
          </p:cNvSpPr>
          <p:nvPr>
            <p:ph type="pic" sz="quarter" idx="16" hasCustomPrompt="1"/>
          </p:nvPr>
        </p:nvSpPr>
        <p:spPr>
          <a:xfrm>
            <a:off x="1210273" y="1780449"/>
            <a:ext cx="2181850" cy="2181850"/>
          </a:xfrm>
          <a:prstGeom prst="ellipse">
            <a:avLst/>
          </a:prstGeom>
          <a:noFill/>
          <a:ln w="28575">
            <a:solidFill>
              <a:schemeClr val="accent2"/>
            </a:solidFill>
          </a:ln>
        </p:spPr>
        <p:txBody>
          <a:bodyPr/>
          <a:lstStyle>
            <a:lvl1pPr>
              <a:defRPr>
                <a:solidFill>
                  <a:schemeClr val="bg1"/>
                </a:solidFill>
              </a:defRPr>
            </a:lvl1pPr>
          </a:lstStyle>
          <a:p>
            <a:r>
              <a:rPr lang="en-US"/>
              <a:t>Picture</a:t>
            </a:r>
          </a:p>
        </p:txBody>
      </p:sp>
      <p:sp>
        <p:nvSpPr>
          <p:cNvPr id="12" name="Picture Placeholder 2">
            <a:extLst>
              <a:ext uri="{FF2B5EF4-FFF2-40B4-BE49-F238E27FC236}">
                <a16:creationId xmlns:a16="http://schemas.microsoft.com/office/drawing/2014/main" id="{EE1ABFE3-B4A1-48EA-A27C-04E5330A43BC}"/>
              </a:ext>
            </a:extLst>
          </p:cNvPr>
          <p:cNvSpPr>
            <a:spLocks noGrp="1"/>
          </p:cNvSpPr>
          <p:nvPr>
            <p:ph type="pic" sz="quarter" idx="18" hasCustomPrompt="1"/>
          </p:nvPr>
        </p:nvSpPr>
        <p:spPr>
          <a:xfrm>
            <a:off x="4856796" y="1780449"/>
            <a:ext cx="2181850" cy="2181850"/>
          </a:xfrm>
          <a:prstGeom prst="ellipse">
            <a:avLst/>
          </a:prstGeom>
          <a:noFill/>
          <a:ln w="28575">
            <a:solidFill>
              <a:schemeClr val="accent2"/>
            </a:solidFill>
          </a:ln>
        </p:spPr>
        <p:txBody>
          <a:bodyPr/>
          <a:lstStyle>
            <a:lvl1pPr>
              <a:defRPr>
                <a:solidFill>
                  <a:schemeClr val="bg1"/>
                </a:solidFill>
              </a:defRPr>
            </a:lvl1pPr>
          </a:lstStyle>
          <a:p>
            <a:r>
              <a:rPr lang="en-US"/>
              <a:t>Picture</a:t>
            </a:r>
          </a:p>
        </p:txBody>
      </p:sp>
      <p:sp>
        <p:nvSpPr>
          <p:cNvPr id="19" name="Picture Placeholder 2">
            <a:extLst>
              <a:ext uri="{FF2B5EF4-FFF2-40B4-BE49-F238E27FC236}">
                <a16:creationId xmlns:a16="http://schemas.microsoft.com/office/drawing/2014/main" id="{E433F25A-1254-400C-BC44-B6A68D792851}"/>
              </a:ext>
            </a:extLst>
          </p:cNvPr>
          <p:cNvSpPr>
            <a:spLocks noGrp="1"/>
          </p:cNvSpPr>
          <p:nvPr>
            <p:ph type="pic" sz="quarter" idx="20" hasCustomPrompt="1"/>
          </p:nvPr>
        </p:nvSpPr>
        <p:spPr>
          <a:xfrm>
            <a:off x="8554731" y="1780449"/>
            <a:ext cx="2181850" cy="2181850"/>
          </a:xfrm>
          <a:prstGeom prst="ellipse">
            <a:avLst/>
          </a:prstGeom>
          <a:noFill/>
          <a:ln w="28575">
            <a:solidFill>
              <a:schemeClr val="accent2"/>
            </a:solidFill>
          </a:ln>
        </p:spPr>
        <p:txBody>
          <a:bodyPr/>
          <a:lstStyle>
            <a:lvl1pPr>
              <a:defRPr>
                <a:solidFill>
                  <a:schemeClr val="bg1"/>
                </a:solidFill>
              </a:defRPr>
            </a:lvl1pPr>
          </a:lstStyle>
          <a:p>
            <a:r>
              <a:rPr lang="en-US"/>
              <a:t>Picture</a:t>
            </a:r>
          </a:p>
        </p:txBody>
      </p:sp>
      <p:sp>
        <p:nvSpPr>
          <p:cNvPr id="16" name="Text Placeholder 7">
            <a:extLst>
              <a:ext uri="{FF2B5EF4-FFF2-40B4-BE49-F238E27FC236}">
                <a16:creationId xmlns:a16="http://schemas.microsoft.com/office/drawing/2014/main" id="{4454F2B2-97B9-47C7-8CC2-01E0334C44E2}"/>
              </a:ext>
            </a:extLst>
          </p:cNvPr>
          <p:cNvSpPr>
            <a:spLocks noGrp="1"/>
          </p:cNvSpPr>
          <p:nvPr>
            <p:ph type="body" sz="quarter" idx="21" hasCustomPrompt="1"/>
          </p:nvPr>
        </p:nvSpPr>
        <p:spPr>
          <a:xfrm>
            <a:off x="4456143" y="5228158"/>
            <a:ext cx="2971932" cy="728823"/>
          </a:xfrm>
          <a:prstGeom prst="rect">
            <a:avLst/>
          </a:prstGeom>
        </p:spPr>
        <p:txBody>
          <a:bodyPr>
            <a:normAutofit/>
          </a:bodyPr>
          <a:lstStyle>
            <a:lvl1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sz="1800">
                <a:solidFill>
                  <a:schemeClr val="accent2"/>
                </a:solidFill>
              </a:defRPr>
            </a:lvl1pPr>
          </a:lstStyle>
          <a:p>
            <a:pPr lvl="0"/>
            <a:r>
              <a:rPr lang="en-US" dirty="0"/>
              <a:t>Description Sub</a:t>
            </a:r>
          </a:p>
        </p:txBody>
      </p:sp>
      <p:sp>
        <p:nvSpPr>
          <p:cNvPr id="21" name="Text Placeholder 7">
            <a:extLst>
              <a:ext uri="{FF2B5EF4-FFF2-40B4-BE49-F238E27FC236}">
                <a16:creationId xmlns:a16="http://schemas.microsoft.com/office/drawing/2014/main" id="{7939EA05-D9A6-4123-9943-C41CB9DF15F5}"/>
              </a:ext>
            </a:extLst>
          </p:cNvPr>
          <p:cNvSpPr>
            <a:spLocks noGrp="1"/>
          </p:cNvSpPr>
          <p:nvPr>
            <p:ph type="body" sz="quarter" idx="22" hasCustomPrompt="1"/>
          </p:nvPr>
        </p:nvSpPr>
        <p:spPr>
          <a:xfrm>
            <a:off x="8158031" y="5220937"/>
            <a:ext cx="2971932" cy="728823"/>
          </a:xfrm>
          <a:prstGeom prst="rect">
            <a:avLst/>
          </a:prstGeom>
        </p:spPr>
        <p:txBody>
          <a:bodyPr>
            <a:normAutofit/>
          </a:bodyPr>
          <a:lstStyle>
            <a:lvl1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sz="1800">
                <a:solidFill>
                  <a:schemeClr val="accent2"/>
                </a:solidFill>
              </a:defRPr>
            </a:lvl1pPr>
          </a:lstStyle>
          <a:p>
            <a:pPr lvl="0"/>
            <a:r>
              <a:rPr lang="en-US" dirty="0"/>
              <a:t>Description Sub</a:t>
            </a:r>
          </a:p>
        </p:txBody>
      </p:sp>
      <p:sp>
        <p:nvSpPr>
          <p:cNvPr id="5" name="Text Placeholder 4">
            <a:extLst>
              <a:ext uri="{FF2B5EF4-FFF2-40B4-BE49-F238E27FC236}">
                <a16:creationId xmlns:a16="http://schemas.microsoft.com/office/drawing/2014/main" id="{1F107FE9-BE89-411B-9623-35BF99785617}"/>
              </a:ext>
            </a:extLst>
          </p:cNvPr>
          <p:cNvSpPr>
            <a:spLocks noGrp="1"/>
          </p:cNvSpPr>
          <p:nvPr>
            <p:ph type="body" sz="quarter" idx="23" hasCustomPrompt="1"/>
          </p:nvPr>
        </p:nvSpPr>
        <p:spPr>
          <a:xfrm>
            <a:off x="4459801" y="4274531"/>
            <a:ext cx="2971800" cy="728824"/>
          </a:xfrm>
          <a:prstGeom prst="rect">
            <a:avLst/>
          </a:prstGeom>
        </p:spPr>
        <p:txBody>
          <a:bodyPr anchor="ctr" anchorCtr="0">
            <a:normAutofit/>
          </a:bodyPr>
          <a:lstStyle>
            <a:lvl1pPr algn="ctr">
              <a:lnSpc>
                <a:spcPct val="150000"/>
              </a:lnSpc>
              <a:defRPr sz="2000" b="1" i="0">
                <a:solidFill>
                  <a:schemeClr val="tx2"/>
                </a:solidFill>
                <a:latin typeface="Montserrat Black" pitchFamily="2" charset="77"/>
              </a:defRPr>
            </a:lvl1pPr>
          </a:lstStyle>
          <a:p>
            <a:pPr lvl="0"/>
            <a:r>
              <a:rPr lang="en-US" dirty="0"/>
              <a:t>Image Description</a:t>
            </a:r>
          </a:p>
        </p:txBody>
      </p:sp>
      <p:sp>
        <p:nvSpPr>
          <p:cNvPr id="8" name="Text Placeholder 7">
            <a:extLst>
              <a:ext uri="{FF2B5EF4-FFF2-40B4-BE49-F238E27FC236}">
                <a16:creationId xmlns:a16="http://schemas.microsoft.com/office/drawing/2014/main" id="{6DF08C5C-E27C-497B-A23F-F25D662A65AD}"/>
              </a:ext>
            </a:extLst>
          </p:cNvPr>
          <p:cNvSpPr>
            <a:spLocks noGrp="1"/>
          </p:cNvSpPr>
          <p:nvPr>
            <p:ph type="body" sz="quarter" idx="24" hasCustomPrompt="1"/>
          </p:nvPr>
        </p:nvSpPr>
        <p:spPr>
          <a:xfrm>
            <a:off x="8158163" y="4274912"/>
            <a:ext cx="2971800" cy="728824"/>
          </a:xfrm>
          <a:prstGeom prst="rect">
            <a:avLst/>
          </a:prstGeom>
        </p:spPr>
        <p:txBody>
          <a:bodyPr anchor="ctr" anchorCtr="0">
            <a:normAutofit/>
          </a:bodyPr>
          <a:lstStyle>
            <a:lvl1pPr algn="ctr">
              <a:lnSpc>
                <a:spcPct val="150000"/>
              </a:lnSpc>
              <a:defRPr sz="2000" b="1" i="0">
                <a:solidFill>
                  <a:schemeClr val="tx2"/>
                </a:solidFill>
                <a:latin typeface="Montserrat Black" pitchFamily="2" charset="77"/>
              </a:defRPr>
            </a:lvl1pPr>
          </a:lstStyle>
          <a:p>
            <a:pPr lvl="0"/>
            <a:r>
              <a:rPr lang="en-US" dirty="0"/>
              <a:t>Image Description</a:t>
            </a:r>
          </a:p>
        </p:txBody>
      </p:sp>
      <p:sp>
        <p:nvSpPr>
          <p:cNvPr id="17" name="Text Placeholder 4">
            <a:extLst>
              <a:ext uri="{FF2B5EF4-FFF2-40B4-BE49-F238E27FC236}">
                <a16:creationId xmlns:a16="http://schemas.microsoft.com/office/drawing/2014/main" id="{F888F3B5-9BA7-8D4C-A1F6-55A9FF52A309}"/>
              </a:ext>
            </a:extLst>
          </p:cNvPr>
          <p:cNvSpPr>
            <a:spLocks noGrp="1"/>
          </p:cNvSpPr>
          <p:nvPr>
            <p:ph type="body" sz="quarter" idx="26" hasCustomPrompt="1"/>
          </p:nvPr>
        </p:nvSpPr>
        <p:spPr>
          <a:xfrm>
            <a:off x="813218" y="4274531"/>
            <a:ext cx="2971800" cy="728824"/>
          </a:xfrm>
          <a:prstGeom prst="rect">
            <a:avLst/>
          </a:prstGeom>
        </p:spPr>
        <p:txBody>
          <a:bodyPr anchor="ctr" anchorCtr="0">
            <a:normAutofit/>
          </a:bodyPr>
          <a:lstStyle>
            <a:lvl1pPr algn="ctr">
              <a:lnSpc>
                <a:spcPct val="150000"/>
              </a:lnSpc>
              <a:defRPr sz="2000" b="1" i="0">
                <a:solidFill>
                  <a:schemeClr val="tx2"/>
                </a:solidFill>
                <a:latin typeface="Montserrat Black" pitchFamily="2" charset="77"/>
              </a:defRPr>
            </a:lvl1pPr>
          </a:lstStyle>
          <a:p>
            <a:pPr lvl="0"/>
            <a:r>
              <a:rPr lang="en-US" dirty="0"/>
              <a:t>Image Description</a:t>
            </a:r>
          </a:p>
        </p:txBody>
      </p:sp>
      <p:sp>
        <p:nvSpPr>
          <p:cNvPr id="20" name="Text Placeholder 2">
            <a:extLst>
              <a:ext uri="{FF2B5EF4-FFF2-40B4-BE49-F238E27FC236}">
                <a16:creationId xmlns:a16="http://schemas.microsoft.com/office/drawing/2014/main" id="{D0DDB689-7A14-3647-A1DB-795A4C10E0E3}"/>
              </a:ext>
            </a:extLst>
          </p:cNvPr>
          <p:cNvSpPr>
            <a:spLocks noGrp="1"/>
          </p:cNvSpPr>
          <p:nvPr>
            <p:ph type="body" sz="quarter" idx="13" hasCustomPrompt="1"/>
          </p:nvPr>
        </p:nvSpPr>
        <p:spPr>
          <a:xfrm>
            <a:off x="581542" y="106017"/>
            <a:ext cx="10729188" cy="1145762"/>
          </a:xfrm>
          <a:prstGeom prst="rect">
            <a:avLst/>
          </a:prstGeom>
        </p:spPr>
        <p:txBody>
          <a:bodyPr anchor="b" anchorCtr="0">
            <a:normAutofit/>
          </a:bodyPr>
          <a:lstStyle>
            <a:lvl1pPr>
              <a:lnSpc>
                <a:spcPct val="150000"/>
              </a:lnSpc>
              <a:defRPr sz="4800" b="1" i="0">
                <a:solidFill>
                  <a:schemeClr val="tx2"/>
                </a:solidFill>
                <a:latin typeface="Montserrat Black" pitchFamily="2" charset="77"/>
              </a:defRPr>
            </a:lvl1pPr>
          </a:lstStyle>
          <a:p>
            <a:pPr lvl="0"/>
            <a:r>
              <a:rPr lang="en-US" dirty="0"/>
              <a:t>Header Text Here</a:t>
            </a:r>
          </a:p>
        </p:txBody>
      </p:sp>
      <p:sp>
        <p:nvSpPr>
          <p:cNvPr id="14" name="Rectangle 13">
            <a:extLst>
              <a:ext uri="{FF2B5EF4-FFF2-40B4-BE49-F238E27FC236}">
                <a16:creationId xmlns:a16="http://schemas.microsoft.com/office/drawing/2014/main" id="{226794E1-C3F1-40CF-841B-45A353BAB443}"/>
              </a:ext>
            </a:extLst>
          </p:cNvPr>
          <p:cNvSpPr/>
          <p:nvPr userDrawn="1"/>
        </p:nvSpPr>
        <p:spPr>
          <a:xfrm>
            <a:off x="0" y="0"/>
            <a:ext cx="1504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F879518-B34D-42E4-ACC8-25D5CDB39344}"/>
              </a:ext>
            </a:extLst>
          </p:cNvPr>
          <p:cNvCxnSpPr>
            <a:cxnSpLocks/>
          </p:cNvCxnSpPr>
          <p:nvPr userDrawn="1"/>
        </p:nvCxnSpPr>
        <p:spPr>
          <a:xfrm>
            <a:off x="678180" y="6450108"/>
            <a:ext cx="11213709" cy="0"/>
          </a:xfrm>
          <a:prstGeom prst="line">
            <a:avLst/>
          </a:prstGeom>
          <a:ln w="12700">
            <a:solidFill>
              <a:srgbClr val="F1F3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96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Body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7DC7042-E2CC-8F42-905F-20524520146C}"/>
              </a:ext>
            </a:extLst>
          </p:cNvPr>
          <p:cNvSpPr>
            <a:spLocks noGrp="1"/>
          </p:cNvSpPr>
          <p:nvPr>
            <p:ph type="pic" sz="quarter" idx="16" hasCustomPrompt="1"/>
          </p:nvPr>
        </p:nvSpPr>
        <p:spPr>
          <a:xfrm>
            <a:off x="7620934" y="2181340"/>
            <a:ext cx="1586013" cy="1586013"/>
          </a:xfrm>
          <a:prstGeom prst="ellipse">
            <a:avLst/>
          </a:prstGeom>
          <a:noFill/>
          <a:ln w="28575">
            <a:solidFill>
              <a:schemeClr val="accent2"/>
            </a:solidFill>
          </a:ln>
        </p:spPr>
        <p:txBody>
          <a:bodyPr/>
          <a:lstStyle>
            <a:lvl1pPr>
              <a:defRPr>
                <a:solidFill>
                  <a:schemeClr val="bg1"/>
                </a:solidFill>
              </a:defRPr>
            </a:lvl1pPr>
          </a:lstStyle>
          <a:p>
            <a:r>
              <a:rPr lang="en-US"/>
              <a:t>Picture</a:t>
            </a:r>
          </a:p>
        </p:txBody>
      </p:sp>
      <p:sp>
        <p:nvSpPr>
          <p:cNvPr id="19" name="Picture Placeholder 2">
            <a:extLst>
              <a:ext uri="{FF2B5EF4-FFF2-40B4-BE49-F238E27FC236}">
                <a16:creationId xmlns:a16="http://schemas.microsoft.com/office/drawing/2014/main" id="{23F3E1F9-5688-C848-8C8C-5C124DF4BBFE}"/>
              </a:ext>
            </a:extLst>
          </p:cNvPr>
          <p:cNvSpPr>
            <a:spLocks noGrp="1"/>
          </p:cNvSpPr>
          <p:nvPr>
            <p:ph type="pic" sz="quarter" idx="18" hasCustomPrompt="1"/>
          </p:nvPr>
        </p:nvSpPr>
        <p:spPr>
          <a:xfrm>
            <a:off x="9318125" y="1476605"/>
            <a:ext cx="1831119" cy="1831119"/>
          </a:xfrm>
          <a:prstGeom prst="ellipse">
            <a:avLst/>
          </a:prstGeom>
          <a:noFill/>
          <a:ln w="28575">
            <a:solidFill>
              <a:schemeClr val="accent2"/>
            </a:solidFill>
          </a:ln>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Picture</a:t>
            </a:r>
          </a:p>
          <a:p>
            <a:endParaRPr lang="en-US"/>
          </a:p>
        </p:txBody>
      </p:sp>
      <p:sp>
        <p:nvSpPr>
          <p:cNvPr id="20" name="Picture Placeholder 2">
            <a:extLst>
              <a:ext uri="{FF2B5EF4-FFF2-40B4-BE49-F238E27FC236}">
                <a16:creationId xmlns:a16="http://schemas.microsoft.com/office/drawing/2014/main" id="{0A4618AB-36BF-4546-A21E-3A13C866E48F}"/>
              </a:ext>
            </a:extLst>
          </p:cNvPr>
          <p:cNvSpPr>
            <a:spLocks noGrp="1"/>
          </p:cNvSpPr>
          <p:nvPr>
            <p:ph type="pic" sz="quarter" idx="19" hasCustomPrompt="1"/>
          </p:nvPr>
        </p:nvSpPr>
        <p:spPr>
          <a:xfrm>
            <a:off x="8553539" y="3463610"/>
            <a:ext cx="2381162" cy="2381162"/>
          </a:xfrm>
          <a:prstGeom prst="ellipse">
            <a:avLst/>
          </a:prstGeom>
          <a:noFill/>
          <a:ln w="28575">
            <a:solidFill>
              <a:schemeClr val="accent2"/>
            </a:solidFill>
          </a:ln>
        </p:spPr>
        <p:txBody>
          <a:bodyPr/>
          <a:lstStyle>
            <a:lvl1pPr>
              <a:defRPr>
                <a:solidFill>
                  <a:schemeClr val="bg1"/>
                </a:solidFill>
              </a:defRPr>
            </a:lvl1pPr>
          </a:lstStyle>
          <a:p>
            <a:r>
              <a:rPr lang="en-US"/>
              <a:t>Picture</a:t>
            </a:r>
          </a:p>
        </p:txBody>
      </p:sp>
      <p:sp>
        <p:nvSpPr>
          <p:cNvPr id="25" name="Content Placeholder 2">
            <a:extLst>
              <a:ext uri="{FF2B5EF4-FFF2-40B4-BE49-F238E27FC236}">
                <a16:creationId xmlns:a16="http://schemas.microsoft.com/office/drawing/2014/main" id="{1DC6F783-53EA-405B-BF08-E5FCBE1A6DC6}"/>
              </a:ext>
            </a:extLst>
          </p:cNvPr>
          <p:cNvSpPr>
            <a:spLocks noGrp="1"/>
          </p:cNvSpPr>
          <p:nvPr>
            <p:ph sz="half" idx="1" hasCustomPrompt="1"/>
          </p:nvPr>
        </p:nvSpPr>
        <p:spPr>
          <a:xfrm>
            <a:off x="591272" y="1729013"/>
            <a:ext cx="5988838" cy="2924268"/>
          </a:xfrm>
          <a:prstGeom prst="rect">
            <a:avLst/>
          </a:prstGeom>
        </p:spPr>
        <p:txBody>
          <a:bodyPr>
            <a:normAutofit/>
          </a:bodyPr>
          <a:lstStyle>
            <a:lvl1pPr marL="0" indent="0">
              <a:lnSpc>
                <a:spcPct val="150000"/>
              </a:lnSpc>
              <a:buFont typeface="+mj-lt"/>
              <a:buNone/>
              <a:defRPr sz="1800" b="0">
                <a:solidFill>
                  <a:schemeClr val="tx1"/>
                </a:solidFill>
              </a:defRPr>
            </a:lvl1pPr>
          </a:lstStyle>
          <a:p>
            <a:pPr lvl="0"/>
            <a:r>
              <a:rPr lang="en-US"/>
              <a:t>Body of text here</a:t>
            </a:r>
          </a:p>
        </p:txBody>
      </p:sp>
      <p:sp>
        <p:nvSpPr>
          <p:cNvPr id="9" name="Content Placeholder 2">
            <a:extLst>
              <a:ext uri="{FF2B5EF4-FFF2-40B4-BE49-F238E27FC236}">
                <a16:creationId xmlns:a16="http://schemas.microsoft.com/office/drawing/2014/main" id="{A1DA88B2-D7A5-4B91-81B8-1F7202A20D28}"/>
              </a:ext>
            </a:extLst>
          </p:cNvPr>
          <p:cNvSpPr>
            <a:spLocks noGrp="1"/>
          </p:cNvSpPr>
          <p:nvPr>
            <p:ph sz="half" idx="21" hasCustomPrompt="1"/>
          </p:nvPr>
        </p:nvSpPr>
        <p:spPr>
          <a:xfrm>
            <a:off x="591271" y="4953795"/>
            <a:ext cx="5988837" cy="1101565"/>
          </a:xfrm>
          <a:prstGeom prst="rect">
            <a:avLst/>
          </a:prstGeom>
        </p:spPr>
        <p:txBody>
          <a:bodyPr>
            <a:normAutofit/>
          </a:bodyPr>
          <a:lstStyle>
            <a:lvl1pPr marL="0" indent="0">
              <a:lnSpc>
                <a:spcPct val="150000"/>
              </a:lnSpc>
              <a:buFont typeface="+mj-lt"/>
              <a:buNone/>
              <a:defRPr sz="3200" b="0">
                <a:solidFill>
                  <a:schemeClr val="accent2"/>
                </a:solidFill>
              </a:defRPr>
            </a:lvl1pPr>
          </a:lstStyle>
          <a:p>
            <a:pPr lvl="0"/>
            <a:r>
              <a:rPr lang="en-US" dirty="0"/>
              <a:t>Highlighted Point</a:t>
            </a:r>
          </a:p>
        </p:txBody>
      </p:sp>
      <p:sp>
        <p:nvSpPr>
          <p:cNvPr id="12" name="Text Placeholder 2">
            <a:extLst>
              <a:ext uri="{FF2B5EF4-FFF2-40B4-BE49-F238E27FC236}">
                <a16:creationId xmlns:a16="http://schemas.microsoft.com/office/drawing/2014/main" id="{CBF53EA5-B41F-8143-ABDC-72CE901E5F96}"/>
              </a:ext>
            </a:extLst>
          </p:cNvPr>
          <p:cNvSpPr>
            <a:spLocks noGrp="1"/>
          </p:cNvSpPr>
          <p:nvPr>
            <p:ph type="body" sz="quarter" idx="13" hasCustomPrompt="1"/>
          </p:nvPr>
        </p:nvSpPr>
        <p:spPr>
          <a:xfrm>
            <a:off x="581542" y="106017"/>
            <a:ext cx="10729188" cy="1145762"/>
          </a:xfrm>
          <a:prstGeom prst="rect">
            <a:avLst/>
          </a:prstGeom>
        </p:spPr>
        <p:txBody>
          <a:bodyPr anchor="b" anchorCtr="0">
            <a:normAutofit/>
          </a:bodyPr>
          <a:lstStyle>
            <a:lvl1pPr>
              <a:lnSpc>
                <a:spcPct val="150000"/>
              </a:lnSpc>
              <a:defRPr sz="4800" b="1" i="0">
                <a:solidFill>
                  <a:schemeClr val="tx2"/>
                </a:solidFill>
                <a:latin typeface="Montserrat Black" pitchFamily="2" charset="77"/>
              </a:defRPr>
            </a:lvl1pPr>
          </a:lstStyle>
          <a:p>
            <a:pPr lvl="0"/>
            <a:r>
              <a:rPr lang="en-US" dirty="0"/>
              <a:t>Header Text Here</a:t>
            </a:r>
          </a:p>
        </p:txBody>
      </p:sp>
      <p:sp>
        <p:nvSpPr>
          <p:cNvPr id="11" name="Rectangle 10">
            <a:extLst>
              <a:ext uri="{FF2B5EF4-FFF2-40B4-BE49-F238E27FC236}">
                <a16:creationId xmlns:a16="http://schemas.microsoft.com/office/drawing/2014/main" id="{82522EBF-278B-488F-82E3-115D261728A7}"/>
              </a:ext>
            </a:extLst>
          </p:cNvPr>
          <p:cNvSpPr/>
          <p:nvPr userDrawn="1"/>
        </p:nvSpPr>
        <p:spPr>
          <a:xfrm>
            <a:off x="0" y="0"/>
            <a:ext cx="1504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E7E2D65-0E52-4388-BCCD-B3882F2F9654}"/>
              </a:ext>
            </a:extLst>
          </p:cNvPr>
          <p:cNvCxnSpPr>
            <a:cxnSpLocks/>
          </p:cNvCxnSpPr>
          <p:nvPr userDrawn="1"/>
        </p:nvCxnSpPr>
        <p:spPr>
          <a:xfrm>
            <a:off x="678180" y="6450108"/>
            <a:ext cx="11213709" cy="0"/>
          </a:xfrm>
          <a:prstGeom prst="line">
            <a:avLst/>
          </a:prstGeom>
          <a:ln w="12700">
            <a:solidFill>
              <a:srgbClr val="F1F3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800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g color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4BA922-4873-4955-9281-33F9FB3D3D2F}"/>
              </a:ext>
            </a:extLst>
          </p:cNvPr>
          <p:cNvSpPr/>
          <p:nvPr userDrawn="1"/>
        </p:nvSpPr>
        <p:spPr>
          <a:xfrm>
            <a:off x="5334000" y="0"/>
            <a:ext cx="685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18C2C33-0DA3-F444-9E1C-091C812BE2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9047" y="6562305"/>
            <a:ext cx="1722842" cy="183498"/>
          </a:xfrm>
          <a:prstGeom prst="rect">
            <a:avLst/>
          </a:prstGeom>
        </p:spPr>
      </p:pic>
      <p:sp>
        <p:nvSpPr>
          <p:cNvPr id="9" name="Text Placeholder 2">
            <a:extLst>
              <a:ext uri="{FF2B5EF4-FFF2-40B4-BE49-F238E27FC236}">
                <a16:creationId xmlns:a16="http://schemas.microsoft.com/office/drawing/2014/main" id="{E44AA254-BBBB-7442-9CD5-A8C99C3991FB}"/>
              </a:ext>
            </a:extLst>
          </p:cNvPr>
          <p:cNvSpPr>
            <a:spLocks noGrp="1"/>
          </p:cNvSpPr>
          <p:nvPr>
            <p:ph type="body" sz="quarter" idx="13" hasCustomPrompt="1"/>
          </p:nvPr>
        </p:nvSpPr>
        <p:spPr>
          <a:xfrm>
            <a:off x="419530" y="238539"/>
            <a:ext cx="4549109" cy="3260996"/>
          </a:xfrm>
          <a:prstGeom prst="rect">
            <a:avLst/>
          </a:prstGeom>
        </p:spPr>
        <p:txBody>
          <a:bodyPr anchor="b" anchorCtr="0">
            <a:normAutofit/>
          </a:bodyPr>
          <a:lstStyle>
            <a:lvl1pPr>
              <a:defRPr sz="4800" b="1" i="0">
                <a:solidFill>
                  <a:schemeClr val="tx2"/>
                </a:solidFill>
                <a:latin typeface="Montserrat Black" pitchFamily="2" charset="77"/>
              </a:defRPr>
            </a:lvl1pPr>
          </a:lstStyle>
          <a:p>
            <a:pPr lvl="0"/>
            <a:r>
              <a:rPr lang="en-US" dirty="0"/>
              <a:t>Header Text Here</a:t>
            </a:r>
          </a:p>
        </p:txBody>
      </p:sp>
      <p:sp>
        <p:nvSpPr>
          <p:cNvPr id="10" name="Text Placeholder 12">
            <a:extLst>
              <a:ext uri="{FF2B5EF4-FFF2-40B4-BE49-F238E27FC236}">
                <a16:creationId xmlns:a16="http://schemas.microsoft.com/office/drawing/2014/main" id="{297F8D01-38CC-5F42-8F10-4C83995830D8}"/>
              </a:ext>
            </a:extLst>
          </p:cNvPr>
          <p:cNvSpPr>
            <a:spLocks noGrp="1"/>
          </p:cNvSpPr>
          <p:nvPr>
            <p:ph type="body" sz="quarter" idx="21" hasCustomPrompt="1"/>
          </p:nvPr>
        </p:nvSpPr>
        <p:spPr>
          <a:xfrm>
            <a:off x="5761092" y="838574"/>
            <a:ext cx="6011378" cy="5066926"/>
          </a:xfrm>
          <a:prstGeom prst="rect">
            <a:avLst/>
          </a:prstGeom>
        </p:spPr>
        <p:txBody>
          <a:bodyPr>
            <a:normAutofit/>
          </a:bodyPr>
          <a:lstStyle>
            <a:lvl1pPr marL="0" marR="0" indent="0" algn="l" defTabSz="914400" rtl="0" eaLnBrk="1" fontAlgn="auto" latinLnBrk="0" hangingPunct="1">
              <a:lnSpc>
                <a:spcPct val="150000"/>
              </a:lnSpc>
              <a:spcBef>
                <a:spcPts val="600"/>
              </a:spcBef>
              <a:spcAft>
                <a:spcPts val="60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Large body of text here</a:t>
            </a:r>
          </a:p>
          <a:p>
            <a:pPr lvl="0"/>
            <a:endParaRPr lang="en-US"/>
          </a:p>
        </p:txBody>
      </p:sp>
      <p:sp>
        <p:nvSpPr>
          <p:cNvPr id="11" name="Text Placeholder 20">
            <a:extLst>
              <a:ext uri="{FF2B5EF4-FFF2-40B4-BE49-F238E27FC236}">
                <a16:creationId xmlns:a16="http://schemas.microsoft.com/office/drawing/2014/main" id="{5E679241-9B09-C240-AA5B-122E9AD9B2A2}"/>
              </a:ext>
            </a:extLst>
          </p:cNvPr>
          <p:cNvSpPr>
            <a:spLocks noGrp="1"/>
          </p:cNvSpPr>
          <p:nvPr>
            <p:ph type="body" sz="quarter" idx="20" hasCustomPrompt="1"/>
          </p:nvPr>
        </p:nvSpPr>
        <p:spPr>
          <a:xfrm>
            <a:off x="419499" y="3866433"/>
            <a:ext cx="4549109" cy="2626441"/>
          </a:xfrm>
          <a:prstGeom prst="rect">
            <a:avLst/>
          </a:prstGeom>
        </p:spPr>
        <p:txBody>
          <a:bodyPr/>
          <a:lstStyle>
            <a:lvl1pPr>
              <a:defRPr>
                <a:solidFill>
                  <a:schemeClr val="accent2"/>
                </a:solidFill>
              </a:defRPr>
            </a:lvl1pPr>
          </a:lstStyle>
          <a:p>
            <a:pPr lvl="0"/>
            <a:r>
              <a:rPr lang="en-US" dirty="0"/>
              <a:t>Sub-Header</a:t>
            </a:r>
          </a:p>
        </p:txBody>
      </p:sp>
      <p:cxnSp>
        <p:nvCxnSpPr>
          <p:cNvPr id="7" name="Straight Connector 6">
            <a:extLst>
              <a:ext uri="{FF2B5EF4-FFF2-40B4-BE49-F238E27FC236}">
                <a16:creationId xmlns:a16="http://schemas.microsoft.com/office/drawing/2014/main" id="{6AB7FC13-265D-4367-A276-1B3131D8AC6C}"/>
              </a:ext>
            </a:extLst>
          </p:cNvPr>
          <p:cNvCxnSpPr>
            <a:cxnSpLocks/>
          </p:cNvCxnSpPr>
          <p:nvPr userDrawn="1"/>
        </p:nvCxnSpPr>
        <p:spPr>
          <a:xfrm>
            <a:off x="5761092" y="6450108"/>
            <a:ext cx="6130797" cy="0"/>
          </a:xfrm>
          <a:prstGeom prst="line">
            <a:avLst/>
          </a:prstGeom>
          <a:ln w="31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5242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on 1/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F0F3D71-259C-4B36-960B-20DE93736065}"/>
              </a:ext>
            </a:extLst>
          </p:cNvPr>
          <p:cNvSpPr>
            <a:spLocks noGrp="1"/>
          </p:cNvSpPr>
          <p:nvPr>
            <p:ph type="pic" sz="quarter" idx="13" hasCustomPrompt="1"/>
          </p:nvPr>
        </p:nvSpPr>
        <p:spPr>
          <a:xfrm>
            <a:off x="0" y="0"/>
            <a:ext cx="7558268" cy="6858000"/>
          </a:xfrm>
          <a:prstGeom prst="rect">
            <a:avLst/>
          </a:prstGeom>
        </p:spPr>
        <p:txBody>
          <a:bodyPr/>
          <a:lstStyle>
            <a:lvl1pPr>
              <a:defRPr/>
            </a:lvl1pPr>
          </a:lstStyle>
          <a:p>
            <a:r>
              <a:rPr lang="en-US"/>
              <a:t>Insert Picture Here</a:t>
            </a:r>
          </a:p>
        </p:txBody>
      </p:sp>
      <p:sp>
        <p:nvSpPr>
          <p:cNvPr id="7" name="Text Placeholder 2">
            <a:extLst>
              <a:ext uri="{FF2B5EF4-FFF2-40B4-BE49-F238E27FC236}">
                <a16:creationId xmlns:a16="http://schemas.microsoft.com/office/drawing/2014/main" id="{C6B77504-9CB6-B14D-A926-353C5E0FC752}"/>
              </a:ext>
            </a:extLst>
          </p:cNvPr>
          <p:cNvSpPr>
            <a:spLocks noGrp="1"/>
          </p:cNvSpPr>
          <p:nvPr>
            <p:ph type="body" sz="quarter" idx="14" hasCustomPrompt="1"/>
          </p:nvPr>
        </p:nvSpPr>
        <p:spPr>
          <a:xfrm>
            <a:off x="7830985" y="212035"/>
            <a:ext cx="4056214" cy="2828788"/>
          </a:xfrm>
          <a:prstGeom prst="rect">
            <a:avLst/>
          </a:prstGeom>
        </p:spPr>
        <p:txBody>
          <a:bodyPr anchor="b" anchorCtr="0">
            <a:normAutofit/>
          </a:bodyPr>
          <a:lstStyle>
            <a:lvl1pPr>
              <a:defRPr sz="4800" b="1" i="0">
                <a:solidFill>
                  <a:schemeClr val="tx2"/>
                </a:solidFill>
                <a:latin typeface="Montserrat Black" pitchFamily="2" charset="77"/>
              </a:defRPr>
            </a:lvl1pPr>
          </a:lstStyle>
          <a:p>
            <a:pPr lvl="0"/>
            <a:r>
              <a:rPr lang="en-US" dirty="0"/>
              <a:t>Header Text Here</a:t>
            </a:r>
          </a:p>
        </p:txBody>
      </p:sp>
      <p:sp>
        <p:nvSpPr>
          <p:cNvPr id="10" name="Content Placeholder 2">
            <a:extLst>
              <a:ext uri="{FF2B5EF4-FFF2-40B4-BE49-F238E27FC236}">
                <a16:creationId xmlns:a16="http://schemas.microsoft.com/office/drawing/2014/main" id="{EAD4CE16-09AD-8A4E-958A-9E42A75A412F}"/>
              </a:ext>
            </a:extLst>
          </p:cNvPr>
          <p:cNvSpPr>
            <a:spLocks noGrp="1"/>
          </p:cNvSpPr>
          <p:nvPr>
            <p:ph sz="half" idx="1" hasCustomPrompt="1"/>
          </p:nvPr>
        </p:nvSpPr>
        <p:spPr>
          <a:xfrm>
            <a:off x="7830985" y="3468758"/>
            <a:ext cx="4056214" cy="2828788"/>
          </a:xfrm>
          <a:prstGeom prst="rect">
            <a:avLst/>
          </a:prstGeom>
        </p:spPr>
        <p:txBody>
          <a:bodyPr>
            <a:normAutofit/>
          </a:bodyPr>
          <a:lstStyle>
            <a:lvl1pPr marL="0" indent="0">
              <a:lnSpc>
                <a:spcPct val="150000"/>
              </a:lnSpc>
              <a:buFont typeface="+mj-lt"/>
              <a:buNone/>
              <a:defRPr sz="1800" b="0">
                <a:solidFill>
                  <a:schemeClr val="tx1"/>
                </a:solidFill>
              </a:defRPr>
            </a:lvl1pPr>
          </a:lstStyle>
          <a:p>
            <a:pPr lvl="0"/>
            <a:r>
              <a:rPr lang="en-US" dirty="0"/>
              <a:t>Body of text here</a:t>
            </a:r>
          </a:p>
        </p:txBody>
      </p:sp>
      <p:cxnSp>
        <p:nvCxnSpPr>
          <p:cNvPr id="5" name="Straight Connector 4">
            <a:extLst>
              <a:ext uri="{FF2B5EF4-FFF2-40B4-BE49-F238E27FC236}">
                <a16:creationId xmlns:a16="http://schemas.microsoft.com/office/drawing/2014/main" id="{3B319AA6-116F-422D-92B8-AA8D6A7F1CA3}"/>
              </a:ext>
            </a:extLst>
          </p:cNvPr>
          <p:cNvCxnSpPr>
            <a:cxnSpLocks/>
          </p:cNvCxnSpPr>
          <p:nvPr userDrawn="1"/>
        </p:nvCxnSpPr>
        <p:spPr>
          <a:xfrm>
            <a:off x="7830985" y="6450108"/>
            <a:ext cx="4060904" cy="0"/>
          </a:xfrm>
          <a:prstGeom prst="line">
            <a:avLst/>
          </a:prstGeom>
          <a:ln w="12700">
            <a:solidFill>
              <a:srgbClr val="F1F3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911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0" name="Chart Placeholder 8">
            <a:extLst>
              <a:ext uri="{FF2B5EF4-FFF2-40B4-BE49-F238E27FC236}">
                <a16:creationId xmlns:a16="http://schemas.microsoft.com/office/drawing/2014/main" id="{49440496-CD37-49E7-84CD-6D444C5E55F3}"/>
              </a:ext>
            </a:extLst>
          </p:cNvPr>
          <p:cNvSpPr>
            <a:spLocks noGrp="1"/>
          </p:cNvSpPr>
          <p:nvPr>
            <p:ph type="chart" sz="quarter" idx="18" hasCustomPrompt="1"/>
          </p:nvPr>
        </p:nvSpPr>
        <p:spPr>
          <a:xfrm>
            <a:off x="678180" y="2257063"/>
            <a:ext cx="5139020" cy="4054171"/>
          </a:xfrm>
          <a:prstGeom prst="rect">
            <a:avLst/>
          </a:prstGeom>
        </p:spPr>
        <p:txBody>
          <a:bodyPr/>
          <a:lstStyle>
            <a:lvl1pPr>
              <a:defRPr/>
            </a:lvl1pPr>
          </a:lstStyle>
          <a:p>
            <a:r>
              <a:rPr lang="en-US" dirty="0"/>
              <a:t>Chart </a:t>
            </a:r>
          </a:p>
        </p:txBody>
      </p:sp>
      <p:sp>
        <p:nvSpPr>
          <p:cNvPr id="21" name="Chart Placeholder 8">
            <a:extLst>
              <a:ext uri="{FF2B5EF4-FFF2-40B4-BE49-F238E27FC236}">
                <a16:creationId xmlns:a16="http://schemas.microsoft.com/office/drawing/2014/main" id="{C7CF0685-4021-41B4-AD5D-FE628AFAEE17}"/>
              </a:ext>
            </a:extLst>
          </p:cNvPr>
          <p:cNvSpPr>
            <a:spLocks noGrp="1"/>
          </p:cNvSpPr>
          <p:nvPr>
            <p:ph type="chart" sz="quarter" idx="23" hasCustomPrompt="1"/>
          </p:nvPr>
        </p:nvSpPr>
        <p:spPr>
          <a:xfrm>
            <a:off x="6626260" y="2257063"/>
            <a:ext cx="5139020" cy="4054171"/>
          </a:xfrm>
          <a:prstGeom prst="rect">
            <a:avLst/>
          </a:prstGeom>
        </p:spPr>
        <p:txBody>
          <a:bodyPr/>
          <a:lstStyle>
            <a:lvl1pPr>
              <a:defRPr/>
            </a:lvl1pPr>
          </a:lstStyle>
          <a:p>
            <a:r>
              <a:rPr lang="en-US"/>
              <a:t>Chart </a:t>
            </a:r>
          </a:p>
        </p:txBody>
      </p:sp>
      <p:sp>
        <p:nvSpPr>
          <p:cNvPr id="26" name="Text Placeholder 20">
            <a:extLst>
              <a:ext uri="{FF2B5EF4-FFF2-40B4-BE49-F238E27FC236}">
                <a16:creationId xmlns:a16="http://schemas.microsoft.com/office/drawing/2014/main" id="{07423534-7E78-443B-9E22-5361FAB2EF77}"/>
              </a:ext>
            </a:extLst>
          </p:cNvPr>
          <p:cNvSpPr>
            <a:spLocks noGrp="1"/>
          </p:cNvSpPr>
          <p:nvPr>
            <p:ph type="body" sz="quarter" idx="24" hasCustomPrompt="1"/>
          </p:nvPr>
        </p:nvSpPr>
        <p:spPr>
          <a:xfrm>
            <a:off x="678255" y="1416136"/>
            <a:ext cx="11087025" cy="673005"/>
          </a:xfrm>
          <a:prstGeom prst="rect">
            <a:avLst/>
          </a:prstGeom>
        </p:spPr>
        <p:txBody>
          <a:bodyPr>
            <a:normAutofit/>
          </a:bodyPr>
          <a:lstStyle>
            <a:lvl1pPr>
              <a:defRPr sz="2000">
                <a:solidFill>
                  <a:schemeClr val="accent2"/>
                </a:solidFill>
              </a:defRPr>
            </a:lvl1pPr>
          </a:lstStyle>
          <a:p>
            <a:pPr lvl="0"/>
            <a:r>
              <a:rPr lang="en-US" dirty="0"/>
              <a:t>Sub-Header Here</a:t>
            </a:r>
          </a:p>
        </p:txBody>
      </p:sp>
      <p:sp>
        <p:nvSpPr>
          <p:cNvPr id="9" name="Text Placeholder 2">
            <a:extLst>
              <a:ext uri="{FF2B5EF4-FFF2-40B4-BE49-F238E27FC236}">
                <a16:creationId xmlns:a16="http://schemas.microsoft.com/office/drawing/2014/main" id="{85F0928A-2C2E-114C-BA4D-D085D56144EE}"/>
              </a:ext>
            </a:extLst>
          </p:cNvPr>
          <p:cNvSpPr>
            <a:spLocks noGrp="1"/>
          </p:cNvSpPr>
          <p:nvPr>
            <p:ph type="body" sz="quarter" idx="13" hasCustomPrompt="1"/>
          </p:nvPr>
        </p:nvSpPr>
        <p:spPr>
          <a:xfrm>
            <a:off x="674979" y="46735"/>
            <a:ext cx="11087024" cy="1145762"/>
          </a:xfrm>
          <a:prstGeom prst="rect">
            <a:avLst/>
          </a:prstGeom>
        </p:spPr>
        <p:txBody>
          <a:bodyPr anchor="b" anchorCtr="0">
            <a:normAutofit/>
          </a:bodyPr>
          <a:lstStyle>
            <a:lvl1pPr>
              <a:lnSpc>
                <a:spcPct val="150000"/>
              </a:lnSpc>
              <a:defRPr sz="4800" b="1" i="0">
                <a:solidFill>
                  <a:schemeClr val="tx2"/>
                </a:solidFill>
                <a:latin typeface="Montserrat Black" pitchFamily="2" charset="77"/>
              </a:defRPr>
            </a:lvl1pPr>
          </a:lstStyle>
          <a:p>
            <a:pPr lvl="0"/>
            <a:r>
              <a:rPr lang="en-US" dirty="0"/>
              <a:t>Header Text Here</a:t>
            </a:r>
          </a:p>
        </p:txBody>
      </p:sp>
      <p:sp>
        <p:nvSpPr>
          <p:cNvPr id="10" name="Rectangle 9">
            <a:extLst>
              <a:ext uri="{FF2B5EF4-FFF2-40B4-BE49-F238E27FC236}">
                <a16:creationId xmlns:a16="http://schemas.microsoft.com/office/drawing/2014/main" id="{9136AF27-08E1-42FC-A856-029E2CA8D067}"/>
              </a:ext>
            </a:extLst>
          </p:cNvPr>
          <p:cNvSpPr/>
          <p:nvPr userDrawn="1"/>
        </p:nvSpPr>
        <p:spPr>
          <a:xfrm>
            <a:off x="0" y="0"/>
            <a:ext cx="1504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88805E0-BD80-44F4-90B0-53E873B0E528}"/>
              </a:ext>
            </a:extLst>
          </p:cNvPr>
          <p:cNvCxnSpPr>
            <a:cxnSpLocks/>
          </p:cNvCxnSpPr>
          <p:nvPr userDrawn="1"/>
        </p:nvCxnSpPr>
        <p:spPr>
          <a:xfrm>
            <a:off x="678180" y="6450108"/>
            <a:ext cx="11213709" cy="0"/>
          </a:xfrm>
          <a:prstGeom prst="line">
            <a:avLst/>
          </a:prstGeom>
          <a:ln w="12700">
            <a:solidFill>
              <a:srgbClr val="F1F3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741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mage w Body Text">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1C68C7B1-6F96-453D-BDE8-21AEAEA0475F}"/>
              </a:ext>
            </a:extLst>
          </p:cNvPr>
          <p:cNvSpPr>
            <a:spLocks noGrp="1"/>
          </p:cNvSpPr>
          <p:nvPr>
            <p:ph type="pic" sz="quarter" idx="15" hasCustomPrompt="1"/>
          </p:nvPr>
        </p:nvSpPr>
        <p:spPr>
          <a:xfrm>
            <a:off x="7396480" y="2083873"/>
            <a:ext cx="3938657" cy="3938657"/>
          </a:xfrm>
          <a:prstGeom prst="flowChartConnector">
            <a:avLst/>
          </a:prstGeom>
          <a:noFill/>
          <a:ln w="28575">
            <a:solidFill>
              <a:schemeClr val="accent2"/>
            </a:solidFill>
          </a:ln>
        </p:spPr>
        <p:txBody>
          <a:bodyPr>
            <a:normAutofit/>
          </a:bodyPr>
          <a:lstStyle>
            <a:lvl1pPr>
              <a:defRPr sz="1400">
                <a:solidFill>
                  <a:schemeClr val="bg1"/>
                </a:solidFill>
              </a:defRPr>
            </a:lvl1pPr>
          </a:lstStyle>
          <a:p>
            <a:r>
              <a:rPr lang="en-US"/>
              <a:t>Picture</a:t>
            </a:r>
          </a:p>
        </p:txBody>
      </p:sp>
      <p:sp>
        <p:nvSpPr>
          <p:cNvPr id="7" name="Text Placeholder 12">
            <a:extLst>
              <a:ext uri="{FF2B5EF4-FFF2-40B4-BE49-F238E27FC236}">
                <a16:creationId xmlns:a16="http://schemas.microsoft.com/office/drawing/2014/main" id="{E9FAAE95-5843-4AAA-AD8E-A8467762C03A}"/>
              </a:ext>
            </a:extLst>
          </p:cNvPr>
          <p:cNvSpPr>
            <a:spLocks noGrp="1"/>
          </p:cNvSpPr>
          <p:nvPr>
            <p:ph type="body" sz="quarter" idx="13" hasCustomPrompt="1"/>
          </p:nvPr>
        </p:nvSpPr>
        <p:spPr>
          <a:xfrm>
            <a:off x="678180" y="2177044"/>
            <a:ext cx="6011378" cy="3704028"/>
          </a:xfrm>
          <a:prstGeom prst="rect">
            <a:avLst/>
          </a:prstGeom>
        </p:spPr>
        <p:txBody>
          <a:bodyPr>
            <a:normAutofit/>
          </a:bodyPr>
          <a:lstStyle>
            <a:lvl1pPr marL="0" marR="0" indent="0" algn="l" defTabSz="914400" rtl="0" eaLnBrk="1" fontAlgn="auto" latinLnBrk="0" hangingPunct="1">
              <a:lnSpc>
                <a:spcPct val="150000"/>
              </a:lnSpc>
              <a:spcBef>
                <a:spcPts val="600"/>
              </a:spcBef>
              <a:spcAft>
                <a:spcPts val="60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Large body of text here</a:t>
            </a:r>
          </a:p>
          <a:p>
            <a:pPr lvl="0"/>
            <a:endParaRPr lang="en-US"/>
          </a:p>
        </p:txBody>
      </p:sp>
      <p:sp>
        <p:nvSpPr>
          <p:cNvPr id="9" name="Text Placeholder 2">
            <a:extLst>
              <a:ext uri="{FF2B5EF4-FFF2-40B4-BE49-F238E27FC236}">
                <a16:creationId xmlns:a16="http://schemas.microsoft.com/office/drawing/2014/main" id="{DAA18491-A0E8-404B-AE10-465FA4FE5099}"/>
              </a:ext>
            </a:extLst>
          </p:cNvPr>
          <p:cNvSpPr>
            <a:spLocks noGrp="1"/>
          </p:cNvSpPr>
          <p:nvPr>
            <p:ph type="body" sz="quarter" idx="16" hasCustomPrompt="1"/>
          </p:nvPr>
        </p:nvSpPr>
        <p:spPr>
          <a:xfrm>
            <a:off x="678180" y="102173"/>
            <a:ext cx="11023490" cy="1145762"/>
          </a:xfrm>
          <a:prstGeom prst="rect">
            <a:avLst/>
          </a:prstGeom>
        </p:spPr>
        <p:txBody>
          <a:bodyPr anchor="b" anchorCtr="0">
            <a:normAutofit/>
          </a:bodyPr>
          <a:lstStyle>
            <a:lvl1pPr>
              <a:lnSpc>
                <a:spcPct val="150000"/>
              </a:lnSpc>
              <a:defRPr sz="4800" b="1" i="0">
                <a:solidFill>
                  <a:schemeClr val="tx2"/>
                </a:solidFill>
                <a:latin typeface="Montserrat Black" pitchFamily="2" charset="77"/>
              </a:defRPr>
            </a:lvl1pPr>
          </a:lstStyle>
          <a:p>
            <a:pPr lvl="0"/>
            <a:r>
              <a:rPr lang="en-US" dirty="0"/>
              <a:t>Header Text Here</a:t>
            </a:r>
          </a:p>
        </p:txBody>
      </p:sp>
      <p:sp>
        <p:nvSpPr>
          <p:cNvPr id="12" name="Rectangle 11">
            <a:extLst>
              <a:ext uri="{FF2B5EF4-FFF2-40B4-BE49-F238E27FC236}">
                <a16:creationId xmlns:a16="http://schemas.microsoft.com/office/drawing/2014/main" id="{C64FD5BE-F389-4AFB-A572-5864C3FC9686}"/>
              </a:ext>
            </a:extLst>
          </p:cNvPr>
          <p:cNvSpPr/>
          <p:nvPr userDrawn="1"/>
        </p:nvSpPr>
        <p:spPr>
          <a:xfrm>
            <a:off x="0" y="0"/>
            <a:ext cx="1504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CB8674F8-076A-402C-991D-6312CBE51E35}"/>
              </a:ext>
            </a:extLst>
          </p:cNvPr>
          <p:cNvCxnSpPr>
            <a:cxnSpLocks/>
          </p:cNvCxnSpPr>
          <p:nvPr userDrawn="1"/>
        </p:nvCxnSpPr>
        <p:spPr>
          <a:xfrm>
            <a:off x="678180" y="6450108"/>
            <a:ext cx="11213709" cy="0"/>
          </a:xfrm>
          <a:prstGeom prst="line">
            <a:avLst/>
          </a:prstGeom>
          <a:ln w="12700">
            <a:solidFill>
              <a:srgbClr val="F1F3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576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23CE02-88BE-461E-9FEF-708B698DB525}"/>
              </a:ext>
            </a:extLst>
          </p:cNvPr>
          <p:cNvSpPr/>
          <p:nvPr userDrawn="1"/>
        </p:nvSpPr>
        <p:spPr>
          <a:xfrm>
            <a:off x="0" y="0"/>
            <a:ext cx="1504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2782C98D-FBC7-420B-AC6F-98066F565BB5}"/>
              </a:ext>
            </a:extLst>
          </p:cNvPr>
          <p:cNvCxnSpPr>
            <a:cxnSpLocks/>
          </p:cNvCxnSpPr>
          <p:nvPr userDrawn="1"/>
        </p:nvCxnSpPr>
        <p:spPr>
          <a:xfrm>
            <a:off x="678180" y="6450108"/>
            <a:ext cx="11213709" cy="0"/>
          </a:xfrm>
          <a:prstGeom prst="line">
            <a:avLst/>
          </a:prstGeom>
          <a:ln w="12700">
            <a:solidFill>
              <a:srgbClr val="F1F3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459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F482325-6281-4619-913F-9CCC288E51A5}"/>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657347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B3B765-2F49-D049-8915-73258EFF0C9F}"/>
              </a:ext>
            </a:extLst>
          </p:cNvPr>
          <p:cNvSpPr>
            <a:spLocks noGrp="1"/>
          </p:cNvSpPr>
          <p:nvPr>
            <p:ph type="title"/>
          </p:nvPr>
        </p:nvSpPr>
        <p:spPr>
          <a:xfrm>
            <a:off x="825066" y="679655"/>
            <a:ext cx="9475296" cy="998804"/>
          </a:xfrm>
        </p:spPr>
        <p:txBody>
          <a:bodyPr anchor="ctr" anchorCtr="0"/>
          <a:lstStyle>
            <a:lvl1pPr>
              <a:defRPr>
                <a:solidFill>
                  <a:schemeClr val="tx2"/>
                </a:solidFill>
              </a:defRPr>
            </a:lvl1pPr>
          </a:lstStyle>
          <a:p>
            <a:r>
              <a:rPr lang="en-US" dirty="0"/>
              <a:t>Click to edit Master title style</a:t>
            </a:r>
          </a:p>
        </p:txBody>
      </p:sp>
      <p:sp>
        <p:nvSpPr>
          <p:cNvPr id="4" name="Text Placeholder 11">
            <a:extLst>
              <a:ext uri="{FF2B5EF4-FFF2-40B4-BE49-F238E27FC236}">
                <a16:creationId xmlns:a16="http://schemas.microsoft.com/office/drawing/2014/main" id="{C98262D4-7A85-EF4A-95C0-0EDCCE82A799}"/>
              </a:ext>
            </a:extLst>
          </p:cNvPr>
          <p:cNvSpPr>
            <a:spLocks noGrp="1"/>
          </p:cNvSpPr>
          <p:nvPr>
            <p:ph type="body" sz="quarter" idx="13"/>
          </p:nvPr>
        </p:nvSpPr>
        <p:spPr>
          <a:xfrm>
            <a:off x="825066" y="1777393"/>
            <a:ext cx="9475296" cy="434975"/>
          </a:xfrm>
          <a:prstGeom prst="rect">
            <a:avLst/>
          </a:prstGeom>
        </p:spPr>
        <p:txBody>
          <a:bodyPr/>
          <a:lstStyle>
            <a:lvl1pPr>
              <a:defRPr>
                <a:solidFill>
                  <a:schemeClr val="accent2"/>
                </a:solidFill>
              </a:defRPr>
            </a:lvl1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B57F3CD6-C6BF-DA4B-833C-946D01A26E24}"/>
              </a:ext>
            </a:extLst>
          </p:cNvPr>
          <p:cNvCxnSpPr>
            <a:cxnSpLocks/>
          </p:cNvCxnSpPr>
          <p:nvPr userDrawn="1"/>
        </p:nvCxnSpPr>
        <p:spPr>
          <a:xfrm>
            <a:off x="1475740" y="6450108"/>
            <a:ext cx="10416149" cy="0"/>
          </a:xfrm>
          <a:prstGeom prst="line">
            <a:avLst/>
          </a:prstGeom>
          <a:ln w="12700">
            <a:solidFill>
              <a:srgbClr val="F1F3F2"/>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9420F3FA-B504-C247-807B-C290E3C74C97}"/>
              </a:ext>
            </a:extLst>
          </p:cNvPr>
          <p:cNvSpPr>
            <a:spLocks noGrp="1"/>
          </p:cNvSpPr>
          <p:nvPr>
            <p:ph type="body" sz="quarter" idx="15" hasCustomPrompt="1"/>
          </p:nvPr>
        </p:nvSpPr>
        <p:spPr>
          <a:xfrm>
            <a:off x="825066" y="2838453"/>
            <a:ext cx="4179888" cy="538190"/>
          </a:xfrm>
          <a:prstGeom prst="rect">
            <a:avLst/>
          </a:prstGeom>
        </p:spPr>
        <p:txBody>
          <a:bodyPr>
            <a:normAutofit/>
          </a:bodyPr>
          <a:lstStyle>
            <a:lvl1pPr>
              <a:defRPr sz="1800" b="1" i="0">
                <a:solidFill>
                  <a:srgbClr val="011684"/>
                </a:solidFill>
                <a:latin typeface="Montserrat ExtraBold" pitchFamily="2" charset="77"/>
              </a:defRPr>
            </a:lvl1pPr>
          </a:lstStyle>
          <a:p>
            <a:pPr lvl="0"/>
            <a:r>
              <a:rPr lang="en-US" sz="1800" dirty="0"/>
              <a:t>H2 Would Go Here in This Space</a:t>
            </a:r>
            <a:endParaRPr lang="en-US" dirty="0"/>
          </a:p>
        </p:txBody>
      </p:sp>
      <p:sp>
        <p:nvSpPr>
          <p:cNvPr id="16" name="Text Placeholder 8">
            <a:extLst>
              <a:ext uri="{FF2B5EF4-FFF2-40B4-BE49-F238E27FC236}">
                <a16:creationId xmlns:a16="http://schemas.microsoft.com/office/drawing/2014/main" id="{497C5998-DEC2-4D8B-823A-9C0C2A2C6D8E}"/>
              </a:ext>
            </a:extLst>
          </p:cNvPr>
          <p:cNvSpPr>
            <a:spLocks noGrp="1"/>
          </p:cNvSpPr>
          <p:nvPr>
            <p:ph type="body" sz="quarter" idx="17" hasCustomPrompt="1"/>
          </p:nvPr>
        </p:nvSpPr>
        <p:spPr>
          <a:xfrm>
            <a:off x="6069012" y="2838453"/>
            <a:ext cx="4179888" cy="538190"/>
          </a:xfrm>
          <a:prstGeom prst="rect">
            <a:avLst/>
          </a:prstGeom>
        </p:spPr>
        <p:txBody>
          <a:bodyPr>
            <a:normAutofit/>
          </a:bodyPr>
          <a:lstStyle>
            <a:lvl1pPr>
              <a:defRPr sz="1800" b="1" i="0">
                <a:solidFill>
                  <a:srgbClr val="011684"/>
                </a:solidFill>
                <a:latin typeface="Montserrat ExtraBold" pitchFamily="2" charset="77"/>
              </a:defRPr>
            </a:lvl1pPr>
          </a:lstStyle>
          <a:p>
            <a:pPr lvl="0"/>
            <a:r>
              <a:rPr lang="en-US" sz="1800" dirty="0"/>
              <a:t>H2 Would Go Here in This Space</a:t>
            </a:r>
            <a:endParaRPr lang="en-US" dirty="0"/>
          </a:p>
        </p:txBody>
      </p:sp>
      <p:sp>
        <p:nvSpPr>
          <p:cNvPr id="17" name="Rectangle 16">
            <a:extLst>
              <a:ext uri="{FF2B5EF4-FFF2-40B4-BE49-F238E27FC236}">
                <a16:creationId xmlns:a16="http://schemas.microsoft.com/office/drawing/2014/main" id="{AA78B934-4FC3-4BC7-B93B-CC476ED26135}"/>
              </a:ext>
            </a:extLst>
          </p:cNvPr>
          <p:cNvSpPr/>
          <p:nvPr userDrawn="1"/>
        </p:nvSpPr>
        <p:spPr>
          <a:xfrm>
            <a:off x="0" y="0"/>
            <a:ext cx="1504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5">
            <a:extLst>
              <a:ext uri="{FF2B5EF4-FFF2-40B4-BE49-F238E27FC236}">
                <a16:creationId xmlns:a16="http://schemas.microsoft.com/office/drawing/2014/main" id="{A444598D-0FD3-4284-9371-12729EC868F6}"/>
              </a:ext>
            </a:extLst>
          </p:cNvPr>
          <p:cNvSpPr>
            <a:spLocks noGrp="1"/>
          </p:cNvSpPr>
          <p:nvPr>
            <p:ph type="body" sz="quarter" idx="18" hasCustomPrompt="1"/>
          </p:nvPr>
        </p:nvSpPr>
        <p:spPr>
          <a:xfrm>
            <a:off x="6069012" y="3591379"/>
            <a:ext cx="4179888" cy="2643992"/>
          </a:xfrm>
          <a:prstGeom prst="rect">
            <a:avLst/>
          </a:prstGeom>
        </p:spPr>
        <p:txBody>
          <a:bodyPr>
            <a:noAutofit/>
          </a:bodyPr>
          <a:lstStyle>
            <a:lvl1pPr marL="285750" marR="0" indent="-285750" algn="l" defTabSz="914400" rtl="0" eaLnBrk="1" fontAlgn="auto" latinLnBrk="0" hangingPunct="1">
              <a:lnSpc>
                <a:spcPct val="100000"/>
              </a:lnSpc>
              <a:spcBef>
                <a:spcPts val="1000"/>
              </a:spcBef>
              <a:spcAft>
                <a:spcPts val="600"/>
              </a:spcAft>
              <a:buClrTx/>
              <a:buSzTx/>
              <a:buFontTx/>
              <a:buBlip>
                <a:blip r:embed="rId2"/>
              </a:buBlip>
              <a:tabLst/>
              <a:defRPr sz="1600" b="0" i="0">
                <a:solidFill>
                  <a:schemeClr val="tx1"/>
                </a:solidFill>
                <a:latin typeface="Montserrat Light" pitchFamily="2" charset="77"/>
              </a:defRPr>
            </a:lvl1pPr>
            <a:lvl2pPr marL="742950" indent="-285750">
              <a:lnSpc>
                <a:spcPct val="100000"/>
              </a:lnSpc>
              <a:spcAft>
                <a:spcPts val="600"/>
              </a:spcAft>
              <a:buFontTx/>
              <a:buBlip>
                <a:blip r:embed="rId3"/>
              </a:buBlip>
              <a:defRPr sz="1600" b="0" i="0">
                <a:solidFill>
                  <a:schemeClr val="tx1"/>
                </a:solidFill>
                <a:latin typeface="Montserrat Light" pitchFamily="2" charset="77"/>
              </a:defRPr>
            </a:lvl2pPr>
            <a:lvl3pPr marL="1200150" indent="-285750">
              <a:buFont typeface="Arial" panose="020B0604020202020204" pitchFamily="34" charset="0"/>
              <a:buChar char="•"/>
              <a:defRPr>
                <a:latin typeface="Montserrat Light" panose="00000400000000000000" pitchFamily="2" charset="0"/>
              </a:defRPr>
            </a:lvl3pPr>
            <a:lvl4pPr marL="1657350" indent="-285750">
              <a:buFont typeface="Montserrat Light" panose="00000400000000000000" pitchFamily="2" charset="0"/>
              <a:buChar char="‐"/>
              <a:defRPr sz="1600" b="0" i="0">
                <a:solidFill>
                  <a:schemeClr val="tx1"/>
                </a:solidFill>
                <a:latin typeface="Montserrat Light" pitchFamily="2" charset="77"/>
              </a:defRPr>
            </a:lvl4pPr>
            <a:lvl5pPr>
              <a:defRPr sz="1600" b="0" i="0">
                <a:solidFill>
                  <a:schemeClr val="tx2"/>
                </a:solidFill>
                <a:latin typeface="Montserrat Light" pitchFamily="2" charset="77"/>
              </a:defRPr>
            </a:lvl5pPr>
          </a:lstStyle>
          <a:p>
            <a:pPr lvl="0"/>
            <a:r>
              <a:rPr lang="en-US" dirty="0"/>
              <a:t>Bullet Point 1</a:t>
            </a:r>
          </a:p>
          <a:p>
            <a:pPr lvl="1"/>
            <a:r>
              <a:rPr lang="en-US" dirty="0"/>
              <a:t>Bullet level 2</a:t>
            </a:r>
          </a:p>
          <a:p>
            <a:pPr lvl="2"/>
            <a:r>
              <a:rPr lang="en-US" dirty="0"/>
              <a:t>Bullet level 3</a:t>
            </a:r>
          </a:p>
          <a:p>
            <a:pPr lvl="3"/>
            <a:r>
              <a:rPr lang="en-US" dirty="0"/>
              <a:t>Bullet level 4</a:t>
            </a:r>
          </a:p>
          <a:p>
            <a:pPr lvl="0"/>
            <a:r>
              <a:rPr lang="en-US" dirty="0"/>
              <a:t>Bullet Point 2</a:t>
            </a:r>
          </a:p>
          <a:p>
            <a:pPr lvl="1"/>
            <a:r>
              <a:rPr lang="en-US" dirty="0"/>
              <a:t>Bullet Level 2</a:t>
            </a:r>
          </a:p>
          <a:p>
            <a:pPr lvl="2"/>
            <a:r>
              <a:rPr lang="en-US" dirty="0"/>
              <a:t>Bullet level 3</a:t>
            </a:r>
          </a:p>
          <a:p>
            <a:pPr lvl="0"/>
            <a:endParaRPr lang="en-US" dirty="0"/>
          </a:p>
        </p:txBody>
      </p:sp>
      <p:sp>
        <p:nvSpPr>
          <p:cNvPr id="22" name="Text Placeholder 5">
            <a:extLst>
              <a:ext uri="{FF2B5EF4-FFF2-40B4-BE49-F238E27FC236}">
                <a16:creationId xmlns:a16="http://schemas.microsoft.com/office/drawing/2014/main" id="{6BDCA927-7583-43BC-AF85-35E401D3245B}"/>
              </a:ext>
            </a:extLst>
          </p:cNvPr>
          <p:cNvSpPr>
            <a:spLocks noGrp="1"/>
          </p:cNvSpPr>
          <p:nvPr>
            <p:ph type="body" sz="quarter" idx="19" hasCustomPrompt="1"/>
          </p:nvPr>
        </p:nvSpPr>
        <p:spPr>
          <a:xfrm>
            <a:off x="811212" y="3591379"/>
            <a:ext cx="4179888" cy="2643992"/>
          </a:xfrm>
          <a:prstGeom prst="rect">
            <a:avLst/>
          </a:prstGeom>
        </p:spPr>
        <p:txBody>
          <a:bodyPr>
            <a:noAutofit/>
          </a:bodyPr>
          <a:lstStyle>
            <a:lvl1pPr marL="285750" marR="0" indent="-285750" algn="l" defTabSz="914400" rtl="0" eaLnBrk="1" fontAlgn="auto" latinLnBrk="0" hangingPunct="1">
              <a:lnSpc>
                <a:spcPct val="100000"/>
              </a:lnSpc>
              <a:spcBef>
                <a:spcPts val="1000"/>
              </a:spcBef>
              <a:spcAft>
                <a:spcPts val="600"/>
              </a:spcAft>
              <a:buClrTx/>
              <a:buSzTx/>
              <a:buFontTx/>
              <a:buBlip>
                <a:blip r:embed="rId2"/>
              </a:buBlip>
              <a:tabLst/>
              <a:defRPr sz="1600" b="0" i="0">
                <a:solidFill>
                  <a:schemeClr val="tx1"/>
                </a:solidFill>
                <a:latin typeface="Montserrat Light" pitchFamily="2" charset="77"/>
              </a:defRPr>
            </a:lvl1pPr>
            <a:lvl2pPr marL="742950" indent="-285750">
              <a:lnSpc>
                <a:spcPct val="100000"/>
              </a:lnSpc>
              <a:spcAft>
                <a:spcPts val="600"/>
              </a:spcAft>
              <a:buFontTx/>
              <a:buBlip>
                <a:blip r:embed="rId3"/>
              </a:buBlip>
              <a:defRPr sz="1600" b="0" i="0">
                <a:solidFill>
                  <a:schemeClr val="tx1"/>
                </a:solidFill>
                <a:latin typeface="Montserrat Light" pitchFamily="2" charset="77"/>
              </a:defRPr>
            </a:lvl2pPr>
            <a:lvl3pPr marL="1200150" indent="-285750">
              <a:buFont typeface="Arial" panose="020B0604020202020204" pitchFamily="34" charset="0"/>
              <a:buChar char="•"/>
              <a:defRPr>
                <a:latin typeface="Montserrat Light" panose="00000400000000000000" pitchFamily="2" charset="0"/>
              </a:defRPr>
            </a:lvl3pPr>
            <a:lvl4pPr marL="1657350" indent="-285750">
              <a:buFont typeface="Montserrat Light" panose="00000400000000000000" pitchFamily="2" charset="0"/>
              <a:buChar char="‐"/>
              <a:defRPr sz="1600" b="0" i="0">
                <a:solidFill>
                  <a:schemeClr val="tx1"/>
                </a:solidFill>
                <a:latin typeface="Montserrat Light" pitchFamily="2" charset="77"/>
              </a:defRPr>
            </a:lvl4pPr>
            <a:lvl5pPr>
              <a:defRPr sz="1600" b="0" i="0">
                <a:solidFill>
                  <a:schemeClr val="tx2"/>
                </a:solidFill>
                <a:latin typeface="Montserrat Light" pitchFamily="2" charset="77"/>
              </a:defRPr>
            </a:lvl5pPr>
          </a:lstStyle>
          <a:p>
            <a:pPr lvl="0"/>
            <a:r>
              <a:rPr lang="en-US" dirty="0"/>
              <a:t>Bullet Point 1</a:t>
            </a:r>
          </a:p>
          <a:p>
            <a:pPr lvl="1"/>
            <a:r>
              <a:rPr lang="en-US" dirty="0"/>
              <a:t>Bullet level 2</a:t>
            </a:r>
          </a:p>
          <a:p>
            <a:pPr lvl="2"/>
            <a:r>
              <a:rPr lang="en-US" dirty="0"/>
              <a:t>Bullet level 3</a:t>
            </a:r>
          </a:p>
          <a:p>
            <a:pPr lvl="3"/>
            <a:r>
              <a:rPr lang="en-US" dirty="0"/>
              <a:t>Bullet level 4</a:t>
            </a:r>
          </a:p>
          <a:p>
            <a:pPr lvl="0"/>
            <a:r>
              <a:rPr lang="en-US" dirty="0"/>
              <a:t>Bullet Point 2</a:t>
            </a:r>
          </a:p>
          <a:p>
            <a:pPr lvl="1"/>
            <a:r>
              <a:rPr lang="en-US" dirty="0"/>
              <a:t>Bullet Level 2</a:t>
            </a:r>
          </a:p>
          <a:p>
            <a:pPr lvl="2"/>
            <a:r>
              <a:rPr lang="en-US" dirty="0"/>
              <a:t>Bullet level 3</a:t>
            </a:r>
          </a:p>
          <a:p>
            <a:pPr lvl="0"/>
            <a:endParaRPr lang="en-US" dirty="0"/>
          </a:p>
        </p:txBody>
      </p:sp>
    </p:spTree>
    <p:extLst>
      <p:ext uri="{BB962C8B-B14F-4D97-AF65-F5344CB8AC3E}">
        <p14:creationId xmlns:p14="http://schemas.microsoft.com/office/powerpoint/2010/main" val="1208328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with 2 image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73260261-A5BA-47F9-9F2B-75F969709125}"/>
              </a:ext>
            </a:extLst>
          </p:cNvPr>
          <p:cNvSpPr>
            <a:spLocks noGrp="1"/>
          </p:cNvSpPr>
          <p:nvPr>
            <p:ph type="pic" sz="quarter" idx="16" hasCustomPrompt="1"/>
          </p:nvPr>
        </p:nvSpPr>
        <p:spPr>
          <a:xfrm>
            <a:off x="970075" y="2303942"/>
            <a:ext cx="2017133" cy="2017133"/>
          </a:xfrm>
          <a:prstGeom prst="ellipse">
            <a:avLst/>
          </a:prstGeom>
          <a:noFill/>
          <a:ln w="28575">
            <a:solidFill>
              <a:schemeClr val="accent2"/>
            </a:solidFill>
          </a:ln>
        </p:spPr>
        <p:txBody>
          <a:bodyPr/>
          <a:lstStyle>
            <a:lvl1pPr>
              <a:defRPr>
                <a:solidFill>
                  <a:schemeClr val="bg1"/>
                </a:solidFill>
              </a:defRPr>
            </a:lvl1pPr>
          </a:lstStyle>
          <a:p>
            <a:r>
              <a:rPr lang="en-US"/>
              <a:t>Picture</a:t>
            </a:r>
          </a:p>
        </p:txBody>
      </p:sp>
      <p:sp>
        <p:nvSpPr>
          <p:cNvPr id="12" name="Picture Placeholder 2">
            <a:extLst>
              <a:ext uri="{FF2B5EF4-FFF2-40B4-BE49-F238E27FC236}">
                <a16:creationId xmlns:a16="http://schemas.microsoft.com/office/drawing/2014/main" id="{027E3249-976D-4123-8171-2585808F87CA}"/>
              </a:ext>
            </a:extLst>
          </p:cNvPr>
          <p:cNvSpPr>
            <a:spLocks noGrp="1"/>
          </p:cNvSpPr>
          <p:nvPr>
            <p:ph type="pic" sz="quarter" idx="17" hasCustomPrompt="1"/>
          </p:nvPr>
        </p:nvSpPr>
        <p:spPr>
          <a:xfrm>
            <a:off x="2821786" y="4031797"/>
            <a:ext cx="1453010" cy="1453010"/>
          </a:xfrm>
          <a:prstGeom prst="ellipse">
            <a:avLst/>
          </a:prstGeom>
          <a:noFill/>
          <a:ln w="28575">
            <a:solidFill>
              <a:schemeClr val="accent2"/>
            </a:solidFill>
          </a:ln>
        </p:spPr>
        <p:txBody>
          <a:bodyPr/>
          <a:lstStyle>
            <a:lvl1pPr>
              <a:defRPr>
                <a:solidFill>
                  <a:schemeClr val="bg1"/>
                </a:solidFill>
              </a:defRPr>
            </a:lvl1pPr>
          </a:lstStyle>
          <a:p>
            <a:r>
              <a:rPr lang="en-US"/>
              <a:t>Picture</a:t>
            </a:r>
          </a:p>
        </p:txBody>
      </p:sp>
      <p:sp>
        <p:nvSpPr>
          <p:cNvPr id="13" name="Rectangle 12">
            <a:extLst>
              <a:ext uri="{FF2B5EF4-FFF2-40B4-BE49-F238E27FC236}">
                <a16:creationId xmlns:a16="http://schemas.microsoft.com/office/drawing/2014/main" id="{16786937-609E-4D96-B489-C3337CE7F43B}"/>
              </a:ext>
            </a:extLst>
          </p:cNvPr>
          <p:cNvSpPr/>
          <p:nvPr userDrawn="1"/>
        </p:nvSpPr>
        <p:spPr>
          <a:xfrm>
            <a:off x="0" y="0"/>
            <a:ext cx="1504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DD97BF4-166B-4C49-8806-F0974ABE1C99}"/>
              </a:ext>
            </a:extLst>
          </p:cNvPr>
          <p:cNvCxnSpPr>
            <a:cxnSpLocks/>
          </p:cNvCxnSpPr>
          <p:nvPr userDrawn="1"/>
        </p:nvCxnSpPr>
        <p:spPr>
          <a:xfrm>
            <a:off x="678180" y="6450108"/>
            <a:ext cx="11213709" cy="0"/>
          </a:xfrm>
          <a:prstGeom prst="line">
            <a:avLst/>
          </a:prstGeom>
          <a:ln w="12700">
            <a:solidFill>
              <a:srgbClr val="F1F3F2"/>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802E5677-4AD5-4EDB-90F8-A3F11BFE7BA7}"/>
              </a:ext>
            </a:extLst>
          </p:cNvPr>
          <p:cNvSpPr>
            <a:spLocks noGrp="1"/>
          </p:cNvSpPr>
          <p:nvPr>
            <p:ph type="title"/>
          </p:nvPr>
        </p:nvSpPr>
        <p:spPr>
          <a:xfrm>
            <a:off x="825065" y="212778"/>
            <a:ext cx="10166329" cy="998804"/>
          </a:xfrm>
        </p:spPr>
        <p:txBody>
          <a:bodyPr anchor="ctr" anchorCtr="0"/>
          <a:lstStyle>
            <a:lvl1pPr>
              <a:defRPr>
                <a:solidFill>
                  <a:schemeClr val="tx2"/>
                </a:solidFill>
              </a:defRPr>
            </a:lvl1pPr>
          </a:lstStyle>
          <a:p>
            <a:r>
              <a:rPr lang="en-US" dirty="0"/>
              <a:t>Click to edit Master title style</a:t>
            </a:r>
          </a:p>
        </p:txBody>
      </p:sp>
      <p:sp>
        <p:nvSpPr>
          <p:cNvPr id="17" name="Text Placeholder 5">
            <a:extLst>
              <a:ext uri="{FF2B5EF4-FFF2-40B4-BE49-F238E27FC236}">
                <a16:creationId xmlns:a16="http://schemas.microsoft.com/office/drawing/2014/main" id="{5671E97F-2F13-43F9-AB20-24F9336B4EA4}"/>
              </a:ext>
            </a:extLst>
          </p:cNvPr>
          <p:cNvSpPr>
            <a:spLocks noGrp="1"/>
          </p:cNvSpPr>
          <p:nvPr>
            <p:ph type="body" sz="quarter" idx="18" hasCustomPrompt="1"/>
          </p:nvPr>
        </p:nvSpPr>
        <p:spPr>
          <a:xfrm>
            <a:off x="5981700" y="2701840"/>
            <a:ext cx="5009694" cy="2643992"/>
          </a:xfrm>
          <a:prstGeom prst="rect">
            <a:avLst/>
          </a:prstGeom>
        </p:spPr>
        <p:txBody>
          <a:bodyPr>
            <a:noAutofit/>
          </a:bodyPr>
          <a:lstStyle>
            <a:lvl1pPr marL="285750" marR="0" indent="-285750" algn="l" defTabSz="914400" rtl="0" eaLnBrk="1" fontAlgn="auto" latinLnBrk="0" hangingPunct="1">
              <a:lnSpc>
                <a:spcPct val="100000"/>
              </a:lnSpc>
              <a:spcBef>
                <a:spcPts val="1000"/>
              </a:spcBef>
              <a:spcAft>
                <a:spcPts val="600"/>
              </a:spcAft>
              <a:buClrTx/>
              <a:buSzTx/>
              <a:buFontTx/>
              <a:buBlip>
                <a:blip r:embed="rId2"/>
              </a:buBlip>
              <a:tabLst/>
              <a:defRPr sz="1600" b="0" i="0">
                <a:solidFill>
                  <a:schemeClr val="tx1"/>
                </a:solidFill>
                <a:latin typeface="Montserrat Light" pitchFamily="2" charset="77"/>
              </a:defRPr>
            </a:lvl1pPr>
            <a:lvl2pPr marL="742950" indent="-285750">
              <a:lnSpc>
                <a:spcPct val="100000"/>
              </a:lnSpc>
              <a:spcAft>
                <a:spcPts val="600"/>
              </a:spcAft>
              <a:buFontTx/>
              <a:buBlip>
                <a:blip r:embed="rId3"/>
              </a:buBlip>
              <a:defRPr sz="1600" b="0" i="0">
                <a:solidFill>
                  <a:schemeClr val="tx1"/>
                </a:solidFill>
                <a:latin typeface="Montserrat Light" pitchFamily="2" charset="77"/>
              </a:defRPr>
            </a:lvl2pPr>
            <a:lvl3pPr marL="1200150" indent="-285750">
              <a:buFont typeface="Arial" panose="020B0604020202020204" pitchFamily="34" charset="0"/>
              <a:buChar char="•"/>
              <a:defRPr>
                <a:latin typeface="Montserrat Light" panose="00000400000000000000" pitchFamily="2" charset="0"/>
              </a:defRPr>
            </a:lvl3pPr>
            <a:lvl4pPr marL="1657350" indent="-285750">
              <a:buFont typeface="Montserrat Light" panose="00000400000000000000" pitchFamily="2" charset="0"/>
              <a:buChar char="‐"/>
              <a:defRPr sz="1600" b="0" i="0">
                <a:solidFill>
                  <a:schemeClr val="tx1"/>
                </a:solidFill>
                <a:latin typeface="Montserrat Light" pitchFamily="2" charset="77"/>
              </a:defRPr>
            </a:lvl4pPr>
            <a:lvl5pPr>
              <a:defRPr sz="1600" b="0" i="0">
                <a:solidFill>
                  <a:schemeClr val="tx2"/>
                </a:solidFill>
                <a:latin typeface="Montserrat Light" pitchFamily="2" charset="77"/>
              </a:defRPr>
            </a:lvl5pPr>
          </a:lstStyle>
          <a:p>
            <a:pPr lvl="0"/>
            <a:r>
              <a:rPr lang="en-US" dirty="0"/>
              <a:t>Bullet Point 1</a:t>
            </a:r>
          </a:p>
          <a:p>
            <a:pPr lvl="1"/>
            <a:r>
              <a:rPr lang="en-US" dirty="0"/>
              <a:t>Bullet level 2</a:t>
            </a:r>
          </a:p>
          <a:p>
            <a:pPr lvl="2"/>
            <a:r>
              <a:rPr lang="en-US" dirty="0"/>
              <a:t>Bullet level 3</a:t>
            </a:r>
          </a:p>
          <a:p>
            <a:pPr lvl="3"/>
            <a:r>
              <a:rPr lang="en-US" dirty="0"/>
              <a:t>Bullet level 4</a:t>
            </a:r>
          </a:p>
          <a:p>
            <a:pPr lvl="0"/>
            <a:r>
              <a:rPr lang="en-US" dirty="0"/>
              <a:t>Bullet Point 2</a:t>
            </a:r>
          </a:p>
          <a:p>
            <a:pPr lvl="1"/>
            <a:r>
              <a:rPr lang="en-US" dirty="0"/>
              <a:t>Bullet Level 2</a:t>
            </a:r>
          </a:p>
          <a:p>
            <a:pPr lvl="2"/>
            <a:r>
              <a:rPr lang="en-US" dirty="0"/>
              <a:t>Bullet level 3</a:t>
            </a:r>
          </a:p>
          <a:p>
            <a:pPr lvl="0"/>
            <a:r>
              <a:rPr lang="en-US" dirty="0"/>
              <a:t>Bullet Point 3</a:t>
            </a:r>
          </a:p>
          <a:p>
            <a:pPr lvl="0"/>
            <a:endParaRPr lang="en-US" dirty="0"/>
          </a:p>
        </p:txBody>
      </p:sp>
      <p:sp>
        <p:nvSpPr>
          <p:cNvPr id="18" name="Text Placeholder 11">
            <a:extLst>
              <a:ext uri="{FF2B5EF4-FFF2-40B4-BE49-F238E27FC236}">
                <a16:creationId xmlns:a16="http://schemas.microsoft.com/office/drawing/2014/main" id="{34FC783E-7174-4001-A149-497412BEA4E9}"/>
              </a:ext>
            </a:extLst>
          </p:cNvPr>
          <p:cNvSpPr>
            <a:spLocks noGrp="1"/>
          </p:cNvSpPr>
          <p:nvPr>
            <p:ph type="body" sz="quarter" idx="13"/>
          </p:nvPr>
        </p:nvSpPr>
        <p:spPr>
          <a:xfrm>
            <a:off x="825065" y="1328744"/>
            <a:ext cx="9475296" cy="434975"/>
          </a:xfrm>
          <a:prstGeom prst="rect">
            <a:avLst/>
          </a:prstGeom>
        </p:spPr>
        <p:txBody>
          <a:bodyPr/>
          <a:lstStyle>
            <a:lvl1pPr>
              <a:defRPr>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96597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ky-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CA8EEB-5FC3-4A26-B2E6-4773117703BC}"/>
              </a:ext>
            </a:extLst>
          </p:cNvPr>
          <p:cNvSpPr/>
          <p:nvPr userDrawn="1"/>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p>
        </p:txBody>
      </p:sp>
      <p:sp>
        <p:nvSpPr>
          <p:cNvPr id="13" name="Text Placeholder 11">
            <a:extLst>
              <a:ext uri="{FF2B5EF4-FFF2-40B4-BE49-F238E27FC236}">
                <a16:creationId xmlns:a16="http://schemas.microsoft.com/office/drawing/2014/main" id="{5FB05AAA-E782-4D6F-9712-D11377E8C804}"/>
              </a:ext>
            </a:extLst>
          </p:cNvPr>
          <p:cNvSpPr>
            <a:spLocks noGrp="1"/>
          </p:cNvSpPr>
          <p:nvPr>
            <p:ph type="body" sz="quarter" idx="11" hasCustomPrompt="1"/>
          </p:nvPr>
        </p:nvSpPr>
        <p:spPr>
          <a:xfrm>
            <a:off x="621898" y="3870163"/>
            <a:ext cx="11210066" cy="1110466"/>
          </a:xfrm>
          <a:prstGeom prst="rect">
            <a:avLst/>
          </a:prstGeom>
        </p:spPr>
        <p:txBody>
          <a:bodyPr>
            <a:normAutofit/>
          </a:bodyPr>
          <a:lstStyle>
            <a:lvl1pPr algn="l">
              <a:defRPr sz="3200">
                <a:solidFill>
                  <a:schemeClr val="accent2"/>
                </a:solidFill>
                <a:latin typeface="Montserrat" pitchFamily="2" charset="77"/>
              </a:defRPr>
            </a:lvl1pPr>
          </a:lstStyle>
          <a:p>
            <a:pPr lvl="0"/>
            <a:r>
              <a:rPr lang="en-US"/>
              <a:t>Sub-title of Presentation</a:t>
            </a:r>
          </a:p>
        </p:txBody>
      </p:sp>
      <p:pic>
        <p:nvPicPr>
          <p:cNvPr id="6" name="Graphic 5" hidden="1">
            <a:extLst>
              <a:ext uri="{FF2B5EF4-FFF2-40B4-BE49-F238E27FC236}">
                <a16:creationId xmlns:a16="http://schemas.microsoft.com/office/drawing/2014/main" id="{D18C1D22-3A75-49AA-ADE6-87D5CF63AE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7093" y="928987"/>
            <a:ext cx="4216320" cy="746187"/>
          </a:xfrm>
          <a:prstGeom prst="rect">
            <a:avLst/>
          </a:prstGeom>
        </p:spPr>
      </p:pic>
      <p:sp>
        <p:nvSpPr>
          <p:cNvPr id="10" name="Text Placeholder 2">
            <a:extLst>
              <a:ext uri="{FF2B5EF4-FFF2-40B4-BE49-F238E27FC236}">
                <a16:creationId xmlns:a16="http://schemas.microsoft.com/office/drawing/2014/main" id="{FBB71628-4D02-2E47-A0FF-AEB90E02E9D6}"/>
              </a:ext>
            </a:extLst>
          </p:cNvPr>
          <p:cNvSpPr>
            <a:spLocks noGrp="1"/>
          </p:cNvSpPr>
          <p:nvPr>
            <p:ph type="body" sz="quarter" idx="12" hasCustomPrompt="1"/>
          </p:nvPr>
        </p:nvSpPr>
        <p:spPr>
          <a:xfrm>
            <a:off x="621898" y="2749464"/>
            <a:ext cx="11210066" cy="914400"/>
          </a:xfrm>
          <a:prstGeom prst="rect">
            <a:avLst/>
          </a:prstGeom>
        </p:spPr>
        <p:txBody>
          <a:bodyPr anchor="b" anchorCtr="0">
            <a:normAutofit/>
          </a:bodyPr>
          <a:lstStyle>
            <a:lvl1pPr>
              <a:defRPr sz="4800" b="1" i="0">
                <a:solidFill>
                  <a:schemeClr val="bg1"/>
                </a:solidFill>
                <a:latin typeface="Montserrat Black" pitchFamily="2" charset="77"/>
              </a:defRPr>
            </a:lvl1pPr>
          </a:lstStyle>
          <a:p>
            <a:pPr lvl="0"/>
            <a:r>
              <a:rPr lang="en-US"/>
              <a:t>Presentation Title Here - 2</a:t>
            </a:r>
          </a:p>
        </p:txBody>
      </p:sp>
      <p:sp>
        <p:nvSpPr>
          <p:cNvPr id="8" name="Parallelogram 7">
            <a:extLst>
              <a:ext uri="{FF2B5EF4-FFF2-40B4-BE49-F238E27FC236}">
                <a16:creationId xmlns:a16="http://schemas.microsoft.com/office/drawing/2014/main" id="{CF4A2FA1-9C5B-4CC3-8C48-AF242511BF2E}"/>
              </a:ext>
            </a:extLst>
          </p:cNvPr>
          <p:cNvSpPr/>
          <p:nvPr userDrawn="1"/>
        </p:nvSpPr>
        <p:spPr>
          <a:xfrm flipV="1">
            <a:off x="-276226" y="827939"/>
            <a:ext cx="4007967" cy="56271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BFD8CAC0-462B-41A4-931A-78DBFBA72B2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1671" y="940972"/>
            <a:ext cx="3106816" cy="321712"/>
          </a:xfrm>
          <a:prstGeom prst="rect">
            <a:avLst/>
          </a:prstGeom>
        </p:spPr>
      </p:pic>
      <p:pic>
        <p:nvPicPr>
          <p:cNvPr id="12" name="Graphic 11">
            <a:extLst>
              <a:ext uri="{FF2B5EF4-FFF2-40B4-BE49-F238E27FC236}">
                <a16:creationId xmlns:a16="http://schemas.microsoft.com/office/drawing/2014/main" id="{38151136-5C0F-4C62-B763-BFAEB40A973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700000">
            <a:off x="11320094" y="189684"/>
            <a:ext cx="640963" cy="614694"/>
          </a:xfrm>
          <a:prstGeom prst="rect">
            <a:avLst/>
          </a:prstGeom>
        </p:spPr>
      </p:pic>
      <p:pic>
        <p:nvPicPr>
          <p:cNvPr id="14" name="Graphic 13">
            <a:extLst>
              <a:ext uri="{FF2B5EF4-FFF2-40B4-BE49-F238E27FC236}">
                <a16:creationId xmlns:a16="http://schemas.microsoft.com/office/drawing/2014/main" id="{607FB780-F82E-4222-A17B-D8B5918A27E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2700000">
            <a:off x="11200154" y="1046103"/>
            <a:ext cx="665831" cy="638543"/>
          </a:xfrm>
          <a:prstGeom prst="rect">
            <a:avLst/>
          </a:prstGeom>
        </p:spPr>
      </p:pic>
      <p:pic>
        <p:nvPicPr>
          <p:cNvPr id="16" name="Graphic 15">
            <a:extLst>
              <a:ext uri="{FF2B5EF4-FFF2-40B4-BE49-F238E27FC236}">
                <a16:creationId xmlns:a16="http://schemas.microsoft.com/office/drawing/2014/main" id="{1D6CD9EB-CF23-41B9-AE4F-F69FEF7B358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2700000">
            <a:off x="10139211" y="182589"/>
            <a:ext cx="991186" cy="950564"/>
          </a:xfrm>
          <a:prstGeom prst="rect">
            <a:avLst/>
          </a:prstGeom>
        </p:spPr>
      </p:pic>
    </p:spTree>
    <p:extLst>
      <p:ext uri="{BB962C8B-B14F-4D97-AF65-F5344CB8AC3E}">
        <p14:creationId xmlns:p14="http://schemas.microsoft.com/office/powerpoint/2010/main" val="3552358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ne-Seperated-Content">
    <p:spTree>
      <p:nvGrpSpPr>
        <p:cNvPr id="1" name=""/>
        <p:cNvGrpSpPr/>
        <p:nvPr/>
      </p:nvGrpSpPr>
      <p:grpSpPr>
        <a:xfrm>
          <a:off x="0" y="0"/>
          <a:ext cx="0" cy="0"/>
          <a:chOff x="0" y="0"/>
          <a:chExt cx="0" cy="0"/>
        </a:xfrm>
      </p:grpSpPr>
      <p:sp>
        <p:nvSpPr>
          <p:cNvPr id="16" name="Text Placeholder 20">
            <a:extLst>
              <a:ext uri="{FF2B5EF4-FFF2-40B4-BE49-F238E27FC236}">
                <a16:creationId xmlns:a16="http://schemas.microsoft.com/office/drawing/2014/main" id="{9393416D-08C1-4C37-AEE0-8A176944EC95}"/>
              </a:ext>
            </a:extLst>
          </p:cNvPr>
          <p:cNvSpPr>
            <a:spLocks noGrp="1"/>
          </p:cNvSpPr>
          <p:nvPr>
            <p:ph type="body" sz="quarter" idx="24" hasCustomPrompt="1"/>
          </p:nvPr>
        </p:nvSpPr>
        <p:spPr>
          <a:xfrm>
            <a:off x="678181" y="1750196"/>
            <a:ext cx="5882870" cy="2768464"/>
          </a:xfrm>
          <a:prstGeom prst="rect">
            <a:avLst/>
          </a:prstGeom>
        </p:spPr>
        <p:txBody>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here</a:t>
            </a:r>
          </a:p>
          <a:p>
            <a:pPr lvl="0"/>
            <a:endParaRPr lang="en-US" dirty="0"/>
          </a:p>
        </p:txBody>
      </p:sp>
      <p:sp>
        <p:nvSpPr>
          <p:cNvPr id="7" name="Text Placeholder 20">
            <a:extLst>
              <a:ext uri="{FF2B5EF4-FFF2-40B4-BE49-F238E27FC236}">
                <a16:creationId xmlns:a16="http://schemas.microsoft.com/office/drawing/2014/main" id="{43C7CFB5-C696-468C-9B6D-5785C735C3C9}"/>
              </a:ext>
            </a:extLst>
          </p:cNvPr>
          <p:cNvSpPr>
            <a:spLocks noGrp="1"/>
          </p:cNvSpPr>
          <p:nvPr>
            <p:ph type="body" sz="quarter" idx="26" hasCustomPrompt="1"/>
          </p:nvPr>
        </p:nvSpPr>
        <p:spPr>
          <a:xfrm>
            <a:off x="678180" y="4959149"/>
            <a:ext cx="11193781" cy="4181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chemeClr val="tx2"/>
                </a:solidFill>
                <a:latin typeface="Montserrat Light" panose="000004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to emphasize or call out</a:t>
            </a:r>
          </a:p>
        </p:txBody>
      </p:sp>
      <p:sp>
        <p:nvSpPr>
          <p:cNvPr id="9" name="Text Placeholder 20">
            <a:extLst>
              <a:ext uri="{FF2B5EF4-FFF2-40B4-BE49-F238E27FC236}">
                <a16:creationId xmlns:a16="http://schemas.microsoft.com/office/drawing/2014/main" id="{63A039CD-FFC4-4E6C-AD31-D1C65F59712B}"/>
              </a:ext>
            </a:extLst>
          </p:cNvPr>
          <p:cNvSpPr>
            <a:spLocks noGrp="1"/>
          </p:cNvSpPr>
          <p:nvPr>
            <p:ph type="body" sz="quarter" idx="27" hasCustomPrompt="1"/>
          </p:nvPr>
        </p:nvSpPr>
        <p:spPr>
          <a:xfrm>
            <a:off x="678180" y="5544452"/>
            <a:ext cx="8859520" cy="66655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accent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 call out text</a:t>
            </a:r>
          </a:p>
          <a:p>
            <a:pPr lvl="0"/>
            <a:endParaRPr lang="en-US" dirty="0"/>
          </a:p>
        </p:txBody>
      </p:sp>
      <p:sp>
        <p:nvSpPr>
          <p:cNvPr id="14" name="Text Placeholder 2">
            <a:extLst>
              <a:ext uri="{FF2B5EF4-FFF2-40B4-BE49-F238E27FC236}">
                <a16:creationId xmlns:a16="http://schemas.microsoft.com/office/drawing/2014/main" id="{7FBCAC68-C85B-CD46-A50C-6773E5909007}"/>
              </a:ext>
            </a:extLst>
          </p:cNvPr>
          <p:cNvSpPr>
            <a:spLocks noGrp="1"/>
          </p:cNvSpPr>
          <p:nvPr>
            <p:ph type="body" sz="quarter" idx="13" hasCustomPrompt="1"/>
          </p:nvPr>
        </p:nvSpPr>
        <p:spPr>
          <a:xfrm>
            <a:off x="678180" y="213329"/>
            <a:ext cx="11193780" cy="1145762"/>
          </a:xfrm>
          <a:prstGeom prst="rect">
            <a:avLst/>
          </a:prstGeom>
        </p:spPr>
        <p:txBody>
          <a:bodyPr anchor="b" anchorCtr="0">
            <a:normAutofit/>
          </a:bodyPr>
          <a:lstStyle>
            <a:lvl1pPr>
              <a:lnSpc>
                <a:spcPct val="150000"/>
              </a:lnSpc>
              <a:defRPr sz="4800" b="1" i="0">
                <a:solidFill>
                  <a:schemeClr val="tx2"/>
                </a:solidFill>
                <a:latin typeface="Montserrat Black" pitchFamily="2" charset="77"/>
              </a:defRPr>
            </a:lvl1pPr>
          </a:lstStyle>
          <a:p>
            <a:pPr lvl="0"/>
            <a:r>
              <a:rPr lang="en-US" dirty="0"/>
              <a:t>Header Text Here</a:t>
            </a:r>
          </a:p>
        </p:txBody>
      </p:sp>
      <p:sp>
        <p:nvSpPr>
          <p:cNvPr id="11" name="Text Placeholder 2">
            <a:extLst>
              <a:ext uri="{FF2B5EF4-FFF2-40B4-BE49-F238E27FC236}">
                <a16:creationId xmlns:a16="http://schemas.microsoft.com/office/drawing/2014/main" id="{5D87D86D-42B8-5546-92A9-E0F7C5015626}"/>
              </a:ext>
            </a:extLst>
          </p:cNvPr>
          <p:cNvSpPr>
            <a:spLocks noGrp="1"/>
          </p:cNvSpPr>
          <p:nvPr>
            <p:ph type="body" sz="quarter" idx="29" hasCustomPrompt="1"/>
          </p:nvPr>
        </p:nvSpPr>
        <p:spPr>
          <a:xfrm>
            <a:off x="7708743" y="1680693"/>
            <a:ext cx="4163217" cy="2837967"/>
          </a:xfrm>
          <a:prstGeom prst="rect">
            <a:avLst/>
          </a:prstGeom>
        </p:spPr>
        <p:txBody>
          <a:bodyPr anchor="ctr" anchorCtr="0">
            <a:noAutofit/>
          </a:bodyPr>
          <a:lstStyle>
            <a:lvl1pPr algn="l">
              <a:lnSpc>
                <a:spcPct val="100000"/>
              </a:lnSpc>
              <a:defRPr sz="2400" b="1" i="0">
                <a:solidFill>
                  <a:schemeClr val="accent2"/>
                </a:solidFill>
                <a:latin typeface="Montserrat Black" pitchFamily="2" charset="77"/>
              </a:defRPr>
            </a:lvl1pPr>
          </a:lstStyle>
          <a:p>
            <a:pPr lvl="0"/>
            <a:r>
              <a:rPr lang="en-US" dirty="0"/>
              <a:t>Call out or extra text over here.</a:t>
            </a:r>
          </a:p>
        </p:txBody>
      </p:sp>
      <p:sp>
        <p:nvSpPr>
          <p:cNvPr id="12" name="Rectangle 11">
            <a:extLst>
              <a:ext uri="{FF2B5EF4-FFF2-40B4-BE49-F238E27FC236}">
                <a16:creationId xmlns:a16="http://schemas.microsoft.com/office/drawing/2014/main" id="{939F0835-AE17-400C-B58C-4F70CE351C33}"/>
              </a:ext>
            </a:extLst>
          </p:cNvPr>
          <p:cNvSpPr/>
          <p:nvPr userDrawn="1"/>
        </p:nvSpPr>
        <p:spPr>
          <a:xfrm>
            <a:off x="0" y="0"/>
            <a:ext cx="1504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5BF7FADB-C81B-4CAD-BDF3-30EA79008DCB}"/>
              </a:ext>
            </a:extLst>
          </p:cNvPr>
          <p:cNvCxnSpPr>
            <a:cxnSpLocks/>
          </p:cNvCxnSpPr>
          <p:nvPr userDrawn="1"/>
        </p:nvCxnSpPr>
        <p:spPr>
          <a:xfrm>
            <a:off x="7134896" y="1680693"/>
            <a:ext cx="0" cy="283796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A21A7DE-554C-46F8-89DB-8C4AEC03171E}"/>
              </a:ext>
            </a:extLst>
          </p:cNvPr>
          <p:cNvCxnSpPr>
            <a:cxnSpLocks/>
          </p:cNvCxnSpPr>
          <p:nvPr userDrawn="1"/>
        </p:nvCxnSpPr>
        <p:spPr>
          <a:xfrm>
            <a:off x="678180" y="6450108"/>
            <a:ext cx="11213709" cy="0"/>
          </a:xfrm>
          <a:prstGeom prst="line">
            <a:avLst/>
          </a:prstGeom>
          <a:ln w="12700">
            <a:solidFill>
              <a:srgbClr val="F1F3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18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Title-Slide-Sky-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F80100-B28F-4B33-B68C-F512CD35752A}"/>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9B98431-D572-1E46-BF40-0BAA11C0B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1287" y="6569053"/>
            <a:ext cx="1541054" cy="164136"/>
          </a:xfrm>
          <a:prstGeom prst="rect">
            <a:avLst/>
          </a:prstGeom>
        </p:spPr>
      </p:pic>
      <p:pic>
        <p:nvPicPr>
          <p:cNvPr id="10" name="Graphic 9">
            <a:extLst>
              <a:ext uri="{FF2B5EF4-FFF2-40B4-BE49-F238E27FC236}">
                <a16:creationId xmlns:a16="http://schemas.microsoft.com/office/drawing/2014/main" id="{632CBF6E-8449-4C8A-8C5B-3F2EA692C91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2805427">
            <a:off x="11281879" y="229500"/>
            <a:ext cx="763623" cy="732327"/>
          </a:xfrm>
          <a:prstGeom prst="rect">
            <a:avLst/>
          </a:prstGeom>
        </p:spPr>
      </p:pic>
      <p:pic>
        <p:nvPicPr>
          <p:cNvPr id="11" name="Graphic 10">
            <a:extLst>
              <a:ext uri="{FF2B5EF4-FFF2-40B4-BE49-F238E27FC236}">
                <a16:creationId xmlns:a16="http://schemas.microsoft.com/office/drawing/2014/main" id="{E407B5E0-FB69-487A-BB05-93C47CFE95D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2753707">
            <a:off x="10438905" y="408286"/>
            <a:ext cx="559617" cy="536682"/>
          </a:xfrm>
          <a:prstGeom prst="rect">
            <a:avLst/>
          </a:prstGeom>
        </p:spPr>
      </p:pic>
      <p:pic>
        <p:nvPicPr>
          <p:cNvPr id="12" name="Graphic 11">
            <a:extLst>
              <a:ext uri="{FF2B5EF4-FFF2-40B4-BE49-F238E27FC236}">
                <a16:creationId xmlns:a16="http://schemas.microsoft.com/office/drawing/2014/main" id="{E1C5F1B8-95C8-49D9-9691-DD96F7D07BC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2700000">
            <a:off x="10781954" y="1133779"/>
            <a:ext cx="914281" cy="876810"/>
          </a:xfrm>
          <a:prstGeom prst="rect">
            <a:avLst/>
          </a:prstGeom>
        </p:spPr>
      </p:pic>
      <p:sp>
        <p:nvSpPr>
          <p:cNvPr id="13" name="Text Placeholder 20">
            <a:extLst>
              <a:ext uri="{FF2B5EF4-FFF2-40B4-BE49-F238E27FC236}">
                <a16:creationId xmlns:a16="http://schemas.microsoft.com/office/drawing/2014/main" id="{A3423B94-6F15-46EF-B604-C8D8349A18A8}"/>
              </a:ext>
            </a:extLst>
          </p:cNvPr>
          <p:cNvSpPr>
            <a:spLocks noGrp="1"/>
          </p:cNvSpPr>
          <p:nvPr>
            <p:ph type="body" sz="quarter" idx="20" hasCustomPrompt="1"/>
          </p:nvPr>
        </p:nvSpPr>
        <p:spPr>
          <a:xfrm>
            <a:off x="687337" y="4546570"/>
            <a:ext cx="8334450" cy="916697"/>
          </a:xfrm>
          <a:prstGeom prst="rect">
            <a:avLst/>
          </a:prstGeom>
        </p:spPr>
        <p:txBody>
          <a:bodyPr/>
          <a:lstStyle>
            <a:lvl1pPr>
              <a:defRPr>
                <a:solidFill>
                  <a:schemeClr val="accent2"/>
                </a:solidFill>
              </a:defRPr>
            </a:lvl1pPr>
          </a:lstStyle>
          <a:p>
            <a:pPr lvl="0"/>
            <a:r>
              <a:rPr lang="en-US"/>
              <a:t>Sub-Header</a:t>
            </a:r>
          </a:p>
        </p:txBody>
      </p:sp>
      <p:sp>
        <p:nvSpPr>
          <p:cNvPr id="14" name="Text Placeholder 2">
            <a:extLst>
              <a:ext uri="{FF2B5EF4-FFF2-40B4-BE49-F238E27FC236}">
                <a16:creationId xmlns:a16="http://schemas.microsoft.com/office/drawing/2014/main" id="{789189DC-CF97-48A0-9E6B-91F8F98B1915}"/>
              </a:ext>
            </a:extLst>
          </p:cNvPr>
          <p:cNvSpPr>
            <a:spLocks noGrp="1"/>
          </p:cNvSpPr>
          <p:nvPr>
            <p:ph type="body" sz="quarter" idx="12" hasCustomPrompt="1"/>
          </p:nvPr>
        </p:nvSpPr>
        <p:spPr>
          <a:xfrm>
            <a:off x="687337" y="1820701"/>
            <a:ext cx="8787145" cy="2382078"/>
          </a:xfrm>
          <a:prstGeom prst="rect">
            <a:avLst/>
          </a:prstGeo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i="0">
                <a:solidFill>
                  <a:schemeClr val="bg1"/>
                </a:solidFill>
                <a:latin typeface="Montserrat Black" pitchFamily="2" charset="77"/>
              </a:defRPr>
            </a:lvl1pPr>
          </a:lstStyle>
          <a:p>
            <a:pPr lvl="0"/>
            <a:r>
              <a:rPr lang="en-US"/>
              <a:t>Insert Section Header Title Here</a:t>
            </a:r>
          </a:p>
        </p:txBody>
      </p:sp>
      <p:cxnSp>
        <p:nvCxnSpPr>
          <p:cNvPr id="15" name="Straight Connector 14">
            <a:extLst>
              <a:ext uri="{FF2B5EF4-FFF2-40B4-BE49-F238E27FC236}">
                <a16:creationId xmlns:a16="http://schemas.microsoft.com/office/drawing/2014/main" id="{18EF85F7-D682-4374-B8DF-35F92C571558}"/>
              </a:ext>
            </a:extLst>
          </p:cNvPr>
          <p:cNvCxnSpPr>
            <a:cxnSpLocks/>
          </p:cNvCxnSpPr>
          <p:nvPr userDrawn="1"/>
        </p:nvCxnSpPr>
        <p:spPr>
          <a:xfrm>
            <a:off x="411480" y="6450108"/>
            <a:ext cx="114804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8420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Title-Slide-Midnight-Blue">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BB831A2F-B3D2-4A01-802D-15141B7DA342}"/>
              </a:ext>
            </a:extLst>
          </p:cNvPr>
          <p:cNvSpPr/>
          <p:nvPr userDrawn="1"/>
        </p:nvSpPr>
        <p:spPr>
          <a:xfrm>
            <a:off x="1" y="1"/>
            <a:ext cx="12233720" cy="6857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0">
            <a:extLst>
              <a:ext uri="{FF2B5EF4-FFF2-40B4-BE49-F238E27FC236}">
                <a16:creationId xmlns:a16="http://schemas.microsoft.com/office/drawing/2014/main" id="{0C51FA41-D4C1-4F47-B1D8-F5249BFB7BB5}"/>
              </a:ext>
            </a:extLst>
          </p:cNvPr>
          <p:cNvSpPr>
            <a:spLocks noGrp="1"/>
          </p:cNvSpPr>
          <p:nvPr>
            <p:ph type="body" sz="quarter" idx="20" hasCustomPrompt="1"/>
          </p:nvPr>
        </p:nvSpPr>
        <p:spPr>
          <a:xfrm>
            <a:off x="687337" y="4546570"/>
            <a:ext cx="8334450" cy="916697"/>
          </a:xfrm>
          <a:prstGeom prst="rect">
            <a:avLst/>
          </a:prstGeom>
        </p:spPr>
        <p:txBody>
          <a:bodyPr/>
          <a:lstStyle>
            <a:lvl1pPr>
              <a:defRPr>
                <a:solidFill>
                  <a:schemeClr val="tx2"/>
                </a:solidFill>
              </a:defRPr>
            </a:lvl1pPr>
          </a:lstStyle>
          <a:p>
            <a:pPr lvl="0"/>
            <a:r>
              <a:rPr lang="en-US" dirty="0"/>
              <a:t>Sub-Header</a:t>
            </a:r>
          </a:p>
        </p:txBody>
      </p:sp>
      <p:sp>
        <p:nvSpPr>
          <p:cNvPr id="8" name="Text Placeholder 2">
            <a:extLst>
              <a:ext uri="{FF2B5EF4-FFF2-40B4-BE49-F238E27FC236}">
                <a16:creationId xmlns:a16="http://schemas.microsoft.com/office/drawing/2014/main" id="{29350DBC-8D9D-484C-821B-9E64C91D694E}"/>
              </a:ext>
            </a:extLst>
          </p:cNvPr>
          <p:cNvSpPr>
            <a:spLocks noGrp="1"/>
          </p:cNvSpPr>
          <p:nvPr>
            <p:ph type="body" sz="quarter" idx="12" hasCustomPrompt="1"/>
          </p:nvPr>
        </p:nvSpPr>
        <p:spPr>
          <a:xfrm>
            <a:off x="687337" y="1820701"/>
            <a:ext cx="8787145" cy="2382078"/>
          </a:xfrm>
          <a:prstGeom prst="rect">
            <a:avLst/>
          </a:prstGeom>
        </p:spPr>
        <p:txBody>
          <a:bodyPr anchor="b"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i="0">
                <a:solidFill>
                  <a:schemeClr val="bg1"/>
                </a:solidFill>
                <a:latin typeface="Montserrat Black" pitchFamily="2" charset="77"/>
              </a:defRPr>
            </a:lvl1pPr>
          </a:lstStyle>
          <a:p>
            <a:pPr lvl="0"/>
            <a:r>
              <a:rPr lang="en-US" dirty="0"/>
              <a:t>Insert Section Header Title Here</a:t>
            </a:r>
          </a:p>
        </p:txBody>
      </p:sp>
      <p:pic>
        <p:nvPicPr>
          <p:cNvPr id="56" name="Graphic 55">
            <a:extLst>
              <a:ext uri="{FF2B5EF4-FFF2-40B4-BE49-F238E27FC236}">
                <a16:creationId xmlns:a16="http://schemas.microsoft.com/office/drawing/2014/main" id="{8E942BFD-D34D-47D1-8BB2-1D7C1953F6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805427">
            <a:off x="11281879" y="229500"/>
            <a:ext cx="763623" cy="732327"/>
          </a:xfrm>
          <a:prstGeom prst="rect">
            <a:avLst/>
          </a:prstGeom>
        </p:spPr>
      </p:pic>
      <p:pic>
        <p:nvPicPr>
          <p:cNvPr id="58" name="Graphic 57">
            <a:extLst>
              <a:ext uri="{FF2B5EF4-FFF2-40B4-BE49-F238E27FC236}">
                <a16:creationId xmlns:a16="http://schemas.microsoft.com/office/drawing/2014/main" id="{3D2EF81F-932C-4CEE-95FE-1446F7293B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753707">
            <a:off x="10438905" y="408286"/>
            <a:ext cx="559617" cy="536682"/>
          </a:xfrm>
          <a:prstGeom prst="rect">
            <a:avLst/>
          </a:prstGeom>
        </p:spPr>
      </p:pic>
      <p:pic>
        <p:nvPicPr>
          <p:cNvPr id="60" name="Graphic 59">
            <a:extLst>
              <a:ext uri="{FF2B5EF4-FFF2-40B4-BE49-F238E27FC236}">
                <a16:creationId xmlns:a16="http://schemas.microsoft.com/office/drawing/2014/main" id="{B1C0FCAC-2B9F-4A24-B11E-22C1BF372C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700000">
            <a:off x="10781954" y="1133779"/>
            <a:ext cx="914281" cy="876810"/>
          </a:xfrm>
          <a:prstGeom prst="rect">
            <a:avLst/>
          </a:prstGeom>
        </p:spPr>
      </p:pic>
      <p:pic>
        <p:nvPicPr>
          <p:cNvPr id="61" name="Picture 60">
            <a:extLst>
              <a:ext uri="{FF2B5EF4-FFF2-40B4-BE49-F238E27FC236}">
                <a16:creationId xmlns:a16="http://schemas.microsoft.com/office/drawing/2014/main" id="{6AAF4BA8-9C15-4146-B358-850D6CFF753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16565" y="6562305"/>
            <a:ext cx="1455775" cy="155053"/>
          </a:xfrm>
          <a:prstGeom prst="rect">
            <a:avLst/>
          </a:prstGeom>
        </p:spPr>
      </p:pic>
      <p:cxnSp>
        <p:nvCxnSpPr>
          <p:cNvPr id="12" name="Straight Connector 11">
            <a:extLst>
              <a:ext uri="{FF2B5EF4-FFF2-40B4-BE49-F238E27FC236}">
                <a16:creationId xmlns:a16="http://schemas.microsoft.com/office/drawing/2014/main" id="{BB8F8140-4EAE-4836-890B-8FA40B2051D5}"/>
              </a:ext>
            </a:extLst>
          </p:cNvPr>
          <p:cNvCxnSpPr>
            <a:cxnSpLocks/>
          </p:cNvCxnSpPr>
          <p:nvPr userDrawn="1"/>
        </p:nvCxnSpPr>
        <p:spPr>
          <a:xfrm>
            <a:off x="411480" y="6450108"/>
            <a:ext cx="11480409" cy="0"/>
          </a:xfrm>
          <a:prstGeom prst="line">
            <a:avLst/>
          </a:prstGeom>
          <a:ln w="3175">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69027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Filler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C0F740-E0A9-4071-8A40-C52468EDA3C1}"/>
              </a:ext>
            </a:extLst>
          </p:cNvPr>
          <p:cNvSpPr/>
          <p:nvPr userDrawn="1"/>
        </p:nvSpPr>
        <p:spPr>
          <a:xfrm>
            <a:off x="0" y="0"/>
            <a:ext cx="12192000" cy="63965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Placeholder 50">
            <a:extLst>
              <a:ext uri="{FF2B5EF4-FFF2-40B4-BE49-F238E27FC236}">
                <a16:creationId xmlns:a16="http://schemas.microsoft.com/office/drawing/2014/main" id="{093E1B88-1F6D-418D-8305-0C1958A7961C}"/>
              </a:ext>
            </a:extLst>
          </p:cNvPr>
          <p:cNvSpPr>
            <a:spLocks noGrp="1"/>
          </p:cNvSpPr>
          <p:nvPr>
            <p:ph type="body" sz="quarter" idx="10" hasCustomPrompt="1"/>
          </p:nvPr>
        </p:nvSpPr>
        <p:spPr>
          <a:xfrm>
            <a:off x="3367088" y="1430801"/>
            <a:ext cx="5761038" cy="2826784"/>
          </a:xfrm>
          <a:prstGeom prst="rect">
            <a:avLst/>
          </a:prstGeom>
        </p:spPr>
        <p:txBody>
          <a:bodyPr>
            <a:normAutofit/>
          </a:bodyPr>
          <a:lstStyle>
            <a:lvl1pPr>
              <a:lnSpc>
                <a:spcPct val="150000"/>
              </a:lnSpc>
              <a:defRPr sz="2800">
                <a:solidFill>
                  <a:schemeClr val="bg1"/>
                </a:solidFill>
              </a:defRPr>
            </a:lvl1pPr>
          </a:lstStyle>
          <a:p>
            <a:pPr lvl="0"/>
            <a:r>
              <a:rPr lang="en-US" dirty="0"/>
              <a:t>Insert Quote Here</a:t>
            </a:r>
          </a:p>
        </p:txBody>
      </p:sp>
      <p:sp>
        <p:nvSpPr>
          <p:cNvPr id="2" name="TextBox 1">
            <a:extLst>
              <a:ext uri="{FF2B5EF4-FFF2-40B4-BE49-F238E27FC236}">
                <a16:creationId xmlns:a16="http://schemas.microsoft.com/office/drawing/2014/main" id="{3E302ADC-E50F-4708-A5FF-FF4576678881}"/>
              </a:ext>
            </a:extLst>
          </p:cNvPr>
          <p:cNvSpPr txBox="1"/>
          <p:nvPr userDrawn="1"/>
        </p:nvSpPr>
        <p:spPr>
          <a:xfrm>
            <a:off x="2019797" y="461478"/>
            <a:ext cx="2129741" cy="318113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700" dirty="0">
                <a:solidFill>
                  <a:schemeClr val="accent2"/>
                </a:solidFill>
              </a:rPr>
              <a:t>“</a:t>
            </a:r>
          </a:p>
          <a:p>
            <a:endParaRPr lang="en-US" dirty="0"/>
          </a:p>
        </p:txBody>
      </p:sp>
      <p:sp>
        <p:nvSpPr>
          <p:cNvPr id="5" name="Text Placeholder 3">
            <a:extLst>
              <a:ext uri="{FF2B5EF4-FFF2-40B4-BE49-F238E27FC236}">
                <a16:creationId xmlns:a16="http://schemas.microsoft.com/office/drawing/2014/main" id="{0AF359B1-F591-49E2-8EA3-3B38C21E7DA2}"/>
              </a:ext>
            </a:extLst>
          </p:cNvPr>
          <p:cNvSpPr>
            <a:spLocks noGrp="1"/>
          </p:cNvSpPr>
          <p:nvPr>
            <p:ph type="body" sz="quarter" idx="11" hasCustomPrompt="1"/>
          </p:nvPr>
        </p:nvSpPr>
        <p:spPr>
          <a:xfrm>
            <a:off x="3367088" y="4476749"/>
            <a:ext cx="5761038" cy="950451"/>
          </a:xfrm>
          <a:prstGeom prst="rect">
            <a:avLst/>
          </a:prstGeom>
        </p:spPr>
        <p:txBody>
          <a:bodyPr>
            <a:normAutofit/>
          </a:bodyPr>
          <a:lstStyle>
            <a:lvl1pPr>
              <a:defRPr sz="1600" i="1">
                <a:solidFill>
                  <a:schemeClr val="accent2"/>
                </a:solidFill>
              </a:defRPr>
            </a:lvl1pPr>
          </a:lstStyle>
          <a:p>
            <a:pPr lvl="0"/>
            <a:r>
              <a:rPr lang="en-US" dirty="0"/>
              <a:t>Author of Quote</a:t>
            </a:r>
          </a:p>
        </p:txBody>
      </p:sp>
    </p:spTree>
    <p:extLst>
      <p:ext uri="{BB962C8B-B14F-4D97-AF65-F5344CB8AC3E}">
        <p14:creationId xmlns:p14="http://schemas.microsoft.com/office/powerpoint/2010/main" val="49617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Left-Do-Dads">
    <p:spTree>
      <p:nvGrpSpPr>
        <p:cNvPr id="1" name=""/>
        <p:cNvGrpSpPr/>
        <p:nvPr/>
      </p:nvGrpSpPr>
      <p:grpSpPr>
        <a:xfrm>
          <a:off x="0" y="0"/>
          <a:ext cx="0" cy="0"/>
          <a:chOff x="0" y="0"/>
          <a:chExt cx="0" cy="0"/>
        </a:xfrm>
      </p:grpSpPr>
      <p:sp>
        <p:nvSpPr>
          <p:cNvPr id="25" name="Text Placeholder 20">
            <a:extLst>
              <a:ext uri="{FF2B5EF4-FFF2-40B4-BE49-F238E27FC236}">
                <a16:creationId xmlns:a16="http://schemas.microsoft.com/office/drawing/2014/main" id="{A6FCC4EA-95CB-4C59-8C33-5CCC79771CD6}"/>
              </a:ext>
            </a:extLst>
          </p:cNvPr>
          <p:cNvSpPr>
            <a:spLocks noGrp="1"/>
          </p:cNvSpPr>
          <p:nvPr>
            <p:ph type="body" sz="quarter" idx="20" hasCustomPrompt="1"/>
          </p:nvPr>
        </p:nvSpPr>
        <p:spPr>
          <a:xfrm>
            <a:off x="477403" y="1292462"/>
            <a:ext cx="9213281" cy="514514"/>
          </a:xfrm>
          <a:prstGeom prst="rect">
            <a:avLst/>
          </a:prstGeom>
        </p:spPr>
        <p:txBody>
          <a:bodyPr/>
          <a:lstStyle>
            <a:lvl1pPr>
              <a:defRPr>
                <a:solidFill>
                  <a:schemeClr val="accent2"/>
                </a:solidFill>
              </a:defRPr>
            </a:lvl1pPr>
          </a:lstStyle>
          <a:p>
            <a:pPr lvl="0"/>
            <a:r>
              <a:rPr lang="en-US" dirty="0"/>
              <a:t>Sub-Header</a:t>
            </a:r>
          </a:p>
        </p:txBody>
      </p:sp>
      <p:sp>
        <p:nvSpPr>
          <p:cNvPr id="29" name="Content Placeholder 2">
            <a:extLst>
              <a:ext uri="{FF2B5EF4-FFF2-40B4-BE49-F238E27FC236}">
                <a16:creationId xmlns:a16="http://schemas.microsoft.com/office/drawing/2014/main" id="{B0B5ED3B-AE5A-4979-8084-88856ABAFC00}"/>
              </a:ext>
            </a:extLst>
          </p:cNvPr>
          <p:cNvSpPr>
            <a:spLocks noGrp="1"/>
          </p:cNvSpPr>
          <p:nvPr>
            <p:ph sz="half" idx="1" hasCustomPrompt="1"/>
          </p:nvPr>
        </p:nvSpPr>
        <p:spPr>
          <a:xfrm>
            <a:off x="477371" y="2148089"/>
            <a:ext cx="9213281" cy="3994294"/>
          </a:xfrm>
          <a:prstGeom prst="rect">
            <a:avLst/>
          </a:prstGeom>
        </p:spPr>
        <p:txBody>
          <a:bodyPr>
            <a:normAutofit/>
          </a:bodyPr>
          <a:lstStyle>
            <a:lvl1pPr marL="0" indent="0">
              <a:lnSpc>
                <a:spcPct val="150000"/>
              </a:lnSpc>
              <a:buFont typeface="+mj-lt"/>
              <a:buNone/>
              <a:defRPr sz="1800" b="0">
                <a:solidFill>
                  <a:schemeClr val="bg1"/>
                </a:solidFill>
              </a:defRPr>
            </a:lvl1pPr>
          </a:lstStyle>
          <a:p>
            <a:pPr lvl="0"/>
            <a:r>
              <a:rPr lang="en-US"/>
              <a:t>Body of text here</a:t>
            </a:r>
          </a:p>
        </p:txBody>
      </p:sp>
      <p:sp>
        <p:nvSpPr>
          <p:cNvPr id="7" name="Text Placeholder 2">
            <a:extLst>
              <a:ext uri="{FF2B5EF4-FFF2-40B4-BE49-F238E27FC236}">
                <a16:creationId xmlns:a16="http://schemas.microsoft.com/office/drawing/2014/main" id="{2EC8B9B1-DA0A-3B43-B26A-62C5DA0E9493}"/>
              </a:ext>
            </a:extLst>
          </p:cNvPr>
          <p:cNvSpPr>
            <a:spLocks noGrp="1"/>
          </p:cNvSpPr>
          <p:nvPr>
            <p:ph type="body" sz="quarter" idx="12" hasCustomPrompt="1"/>
          </p:nvPr>
        </p:nvSpPr>
        <p:spPr>
          <a:xfrm>
            <a:off x="477371" y="258417"/>
            <a:ext cx="9213281" cy="914400"/>
          </a:xfrm>
          <a:prstGeom prst="rect">
            <a:avLst/>
          </a:prstGeom>
        </p:spPr>
        <p:txBody>
          <a:bodyPr anchor="b" anchorCtr="0">
            <a:normAutofit/>
          </a:bodyPr>
          <a:lstStyle>
            <a:lvl1pPr>
              <a:lnSpc>
                <a:spcPct val="150000"/>
              </a:lnSpc>
              <a:defRPr sz="4800" b="1" i="0">
                <a:solidFill>
                  <a:schemeClr val="tx2"/>
                </a:solidFill>
                <a:latin typeface="Montserrat Black" pitchFamily="2" charset="77"/>
              </a:defRPr>
            </a:lvl1pPr>
          </a:lstStyle>
          <a:p>
            <a:pPr lvl="0"/>
            <a:r>
              <a:rPr lang="en-US"/>
              <a:t>Header Text Here</a:t>
            </a:r>
          </a:p>
        </p:txBody>
      </p:sp>
      <p:sp>
        <p:nvSpPr>
          <p:cNvPr id="11" name="Rectangle 10">
            <a:extLst>
              <a:ext uri="{FF2B5EF4-FFF2-40B4-BE49-F238E27FC236}">
                <a16:creationId xmlns:a16="http://schemas.microsoft.com/office/drawing/2014/main" id="{E7627ECB-EFC4-4513-9689-C13050C89140}"/>
              </a:ext>
            </a:extLst>
          </p:cNvPr>
          <p:cNvSpPr/>
          <p:nvPr userDrawn="1"/>
        </p:nvSpPr>
        <p:spPr>
          <a:xfrm>
            <a:off x="10114299" y="1"/>
            <a:ext cx="2119421" cy="6857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DDA50720-0E0C-4B4B-BD34-40BF70ABFE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24268">
            <a:off x="11308710" y="250310"/>
            <a:ext cx="763623" cy="732327"/>
          </a:xfrm>
          <a:prstGeom prst="rect">
            <a:avLst/>
          </a:prstGeom>
        </p:spPr>
      </p:pic>
      <p:pic>
        <p:nvPicPr>
          <p:cNvPr id="17" name="Graphic 16">
            <a:extLst>
              <a:ext uri="{FF2B5EF4-FFF2-40B4-BE49-F238E27FC236}">
                <a16:creationId xmlns:a16="http://schemas.microsoft.com/office/drawing/2014/main" id="{D2C955E7-1037-4144-85A9-E55187D170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654441">
            <a:off x="10479841" y="235114"/>
            <a:ext cx="559617" cy="536682"/>
          </a:xfrm>
          <a:prstGeom prst="rect">
            <a:avLst/>
          </a:prstGeom>
        </p:spPr>
      </p:pic>
      <p:pic>
        <p:nvPicPr>
          <p:cNvPr id="18" name="Graphic 17">
            <a:extLst>
              <a:ext uri="{FF2B5EF4-FFF2-40B4-BE49-F238E27FC236}">
                <a16:creationId xmlns:a16="http://schemas.microsoft.com/office/drawing/2014/main" id="{0119FE5D-CD5D-4805-9573-9E39FE5A15D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750207">
            <a:off x="10682619" y="1004681"/>
            <a:ext cx="914281" cy="876810"/>
          </a:xfrm>
          <a:prstGeom prst="rect">
            <a:avLst/>
          </a:prstGeom>
        </p:spPr>
      </p:pic>
      <p:cxnSp>
        <p:nvCxnSpPr>
          <p:cNvPr id="20" name="Straight Connector 19">
            <a:extLst>
              <a:ext uri="{FF2B5EF4-FFF2-40B4-BE49-F238E27FC236}">
                <a16:creationId xmlns:a16="http://schemas.microsoft.com/office/drawing/2014/main" id="{7213F1AD-6A82-425B-A7B5-61E4069D6742}"/>
              </a:ext>
            </a:extLst>
          </p:cNvPr>
          <p:cNvCxnSpPr>
            <a:cxnSpLocks/>
          </p:cNvCxnSpPr>
          <p:nvPr userDrawn="1"/>
        </p:nvCxnSpPr>
        <p:spPr>
          <a:xfrm>
            <a:off x="678180" y="6450108"/>
            <a:ext cx="9012472" cy="0"/>
          </a:xfrm>
          <a:prstGeom prst="line">
            <a:avLst/>
          </a:prstGeom>
          <a:ln w="12700">
            <a:solidFill>
              <a:srgbClr val="F1F3F2"/>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E4D6D8A3-3608-4010-B8CF-114870B5FB4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366776" y="6586299"/>
            <a:ext cx="1323876" cy="137088"/>
          </a:xfrm>
          <a:prstGeom prst="rect">
            <a:avLst/>
          </a:prstGeom>
        </p:spPr>
      </p:pic>
    </p:spTree>
    <p:extLst>
      <p:ext uri="{BB962C8B-B14F-4D97-AF65-F5344CB8AC3E}">
        <p14:creationId xmlns:p14="http://schemas.microsoft.com/office/powerpoint/2010/main" val="38735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Right-Do-Dads">
    <p:spTree>
      <p:nvGrpSpPr>
        <p:cNvPr id="1" name=""/>
        <p:cNvGrpSpPr/>
        <p:nvPr/>
      </p:nvGrpSpPr>
      <p:grpSpPr>
        <a:xfrm>
          <a:off x="0" y="0"/>
          <a:ext cx="0" cy="0"/>
          <a:chOff x="0" y="0"/>
          <a:chExt cx="0" cy="0"/>
        </a:xfrm>
      </p:grpSpPr>
      <p:pic>
        <p:nvPicPr>
          <p:cNvPr id="7" name="Graphic 6" hidden="1">
            <a:extLst>
              <a:ext uri="{FF2B5EF4-FFF2-40B4-BE49-F238E27FC236}">
                <a16:creationId xmlns:a16="http://schemas.microsoft.com/office/drawing/2014/main" id="{0AFE469C-325C-4D5A-90A6-573E1EC1E9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36201" y="6492874"/>
            <a:ext cx="1369011" cy="242281"/>
          </a:xfrm>
          <a:prstGeom prst="rect">
            <a:avLst/>
          </a:prstGeom>
        </p:spPr>
      </p:pic>
      <p:sp>
        <p:nvSpPr>
          <p:cNvPr id="8" name="Text Placeholder 20">
            <a:extLst>
              <a:ext uri="{FF2B5EF4-FFF2-40B4-BE49-F238E27FC236}">
                <a16:creationId xmlns:a16="http://schemas.microsoft.com/office/drawing/2014/main" id="{E75D572D-E55B-464A-91EF-A5907E030D4B}"/>
              </a:ext>
            </a:extLst>
          </p:cNvPr>
          <p:cNvSpPr>
            <a:spLocks noGrp="1"/>
          </p:cNvSpPr>
          <p:nvPr>
            <p:ph type="body" sz="quarter" idx="20" hasCustomPrompt="1"/>
          </p:nvPr>
        </p:nvSpPr>
        <p:spPr>
          <a:xfrm>
            <a:off x="2482071" y="1421407"/>
            <a:ext cx="9367062" cy="514514"/>
          </a:xfrm>
          <a:prstGeom prst="rect">
            <a:avLst/>
          </a:prstGeom>
        </p:spPr>
        <p:txBody>
          <a:bodyPr/>
          <a:lstStyle>
            <a:lvl1pPr>
              <a:defRPr>
                <a:solidFill>
                  <a:schemeClr val="accent2"/>
                </a:solidFill>
              </a:defRPr>
            </a:lvl1pPr>
          </a:lstStyle>
          <a:p>
            <a:pPr lvl="0"/>
            <a:r>
              <a:rPr lang="en-US"/>
              <a:t>Sub-Header</a:t>
            </a:r>
          </a:p>
        </p:txBody>
      </p:sp>
      <p:sp>
        <p:nvSpPr>
          <p:cNvPr id="10" name="Content Placeholder 2">
            <a:extLst>
              <a:ext uri="{FF2B5EF4-FFF2-40B4-BE49-F238E27FC236}">
                <a16:creationId xmlns:a16="http://schemas.microsoft.com/office/drawing/2014/main" id="{4EE7CC3F-B3C4-F446-8FE2-C549C2D44536}"/>
              </a:ext>
            </a:extLst>
          </p:cNvPr>
          <p:cNvSpPr>
            <a:spLocks noGrp="1"/>
          </p:cNvSpPr>
          <p:nvPr>
            <p:ph sz="half" idx="1" hasCustomPrompt="1"/>
          </p:nvPr>
        </p:nvSpPr>
        <p:spPr>
          <a:xfrm>
            <a:off x="2482070" y="2417870"/>
            <a:ext cx="9367061" cy="3624790"/>
          </a:xfrm>
          <a:prstGeom prst="rect">
            <a:avLst/>
          </a:prstGeom>
        </p:spPr>
        <p:txBody>
          <a:bodyPr>
            <a:normAutofit/>
          </a:bodyPr>
          <a:lstStyle>
            <a:lvl1pPr marL="0" indent="0">
              <a:lnSpc>
                <a:spcPct val="150000"/>
              </a:lnSpc>
              <a:buFont typeface="+mj-lt"/>
              <a:buNone/>
              <a:defRPr sz="1800" b="0">
                <a:solidFill>
                  <a:schemeClr val="tx1"/>
                </a:solidFill>
              </a:defRPr>
            </a:lvl1pPr>
          </a:lstStyle>
          <a:p>
            <a:pPr lvl="0"/>
            <a:r>
              <a:rPr lang="en-US" dirty="0"/>
              <a:t>Body of text here</a:t>
            </a:r>
          </a:p>
        </p:txBody>
      </p:sp>
      <p:sp>
        <p:nvSpPr>
          <p:cNvPr id="12" name="Text Placeholder 2">
            <a:extLst>
              <a:ext uri="{FF2B5EF4-FFF2-40B4-BE49-F238E27FC236}">
                <a16:creationId xmlns:a16="http://schemas.microsoft.com/office/drawing/2014/main" id="{0C3D188F-7A83-AB4C-B526-308D61586C3B}"/>
              </a:ext>
            </a:extLst>
          </p:cNvPr>
          <p:cNvSpPr>
            <a:spLocks noGrp="1"/>
          </p:cNvSpPr>
          <p:nvPr>
            <p:ph type="body" sz="quarter" idx="12" hasCustomPrompt="1"/>
          </p:nvPr>
        </p:nvSpPr>
        <p:spPr>
          <a:xfrm>
            <a:off x="2482070" y="342987"/>
            <a:ext cx="9367061" cy="914400"/>
          </a:xfrm>
          <a:prstGeom prst="rect">
            <a:avLst/>
          </a:prstGeom>
        </p:spPr>
        <p:txBody>
          <a:bodyPr anchor="b" anchorCtr="0">
            <a:normAutofit/>
          </a:bodyPr>
          <a:lstStyle>
            <a:lvl1pPr>
              <a:lnSpc>
                <a:spcPct val="150000"/>
              </a:lnSpc>
              <a:defRPr sz="4800" b="1" i="0">
                <a:solidFill>
                  <a:schemeClr val="accent1"/>
                </a:solidFill>
                <a:latin typeface="Montserrat Black" pitchFamily="2" charset="77"/>
              </a:defRPr>
            </a:lvl1pPr>
          </a:lstStyle>
          <a:p>
            <a:pPr lvl="0"/>
            <a:r>
              <a:rPr lang="en-US" dirty="0"/>
              <a:t>Header Text Here</a:t>
            </a:r>
          </a:p>
        </p:txBody>
      </p:sp>
      <p:sp>
        <p:nvSpPr>
          <p:cNvPr id="52" name="Rectangle 51">
            <a:extLst>
              <a:ext uri="{FF2B5EF4-FFF2-40B4-BE49-F238E27FC236}">
                <a16:creationId xmlns:a16="http://schemas.microsoft.com/office/drawing/2014/main" id="{1EE7A1E1-23F9-4BC9-A92B-FAA8E946BC91}"/>
              </a:ext>
            </a:extLst>
          </p:cNvPr>
          <p:cNvSpPr/>
          <p:nvPr userDrawn="1"/>
        </p:nvSpPr>
        <p:spPr>
          <a:xfrm>
            <a:off x="9369" y="5092"/>
            <a:ext cx="2119421" cy="6857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0343757F-6111-4971-8C94-931A2DF7A67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724268">
            <a:off x="1194856" y="269359"/>
            <a:ext cx="763623" cy="732327"/>
          </a:xfrm>
          <a:prstGeom prst="rect">
            <a:avLst/>
          </a:prstGeom>
        </p:spPr>
      </p:pic>
      <p:pic>
        <p:nvPicPr>
          <p:cNvPr id="54" name="Graphic 53">
            <a:extLst>
              <a:ext uri="{FF2B5EF4-FFF2-40B4-BE49-F238E27FC236}">
                <a16:creationId xmlns:a16="http://schemas.microsoft.com/office/drawing/2014/main" id="{89169FA3-3A31-4407-B34B-19D004EF01B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654441">
            <a:off x="335716" y="235114"/>
            <a:ext cx="559617" cy="536682"/>
          </a:xfrm>
          <a:prstGeom prst="rect">
            <a:avLst/>
          </a:prstGeom>
        </p:spPr>
      </p:pic>
      <p:pic>
        <p:nvPicPr>
          <p:cNvPr id="55" name="Graphic 54">
            <a:extLst>
              <a:ext uri="{FF2B5EF4-FFF2-40B4-BE49-F238E27FC236}">
                <a16:creationId xmlns:a16="http://schemas.microsoft.com/office/drawing/2014/main" id="{1F215E1A-7EB3-4573-A8BA-F1FA8FE9EFB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2750207">
            <a:off x="538494" y="1004681"/>
            <a:ext cx="914281" cy="876810"/>
          </a:xfrm>
          <a:prstGeom prst="rect">
            <a:avLst/>
          </a:prstGeom>
        </p:spPr>
      </p:pic>
      <p:cxnSp>
        <p:nvCxnSpPr>
          <p:cNvPr id="11" name="Straight Connector 10">
            <a:extLst>
              <a:ext uri="{FF2B5EF4-FFF2-40B4-BE49-F238E27FC236}">
                <a16:creationId xmlns:a16="http://schemas.microsoft.com/office/drawing/2014/main" id="{CFBCB9B8-2EF0-46F6-8A93-928A808A9FFB}"/>
              </a:ext>
            </a:extLst>
          </p:cNvPr>
          <p:cNvCxnSpPr>
            <a:cxnSpLocks/>
          </p:cNvCxnSpPr>
          <p:nvPr userDrawn="1"/>
        </p:nvCxnSpPr>
        <p:spPr>
          <a:xfrm>
            <a:off x="2482070" y="6450108"/>
            <a:ext cx="9409819" cy="0"/>
          </a:xfrm>
          <a:prstGeom prst="line">
            <a:avLst/>
          </a:prstGeom>
          <a:ln w="12700">
            <a:solidFill>
              <a:srgbClr val="F1F3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13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Body Text Sectio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1FDD948-B619-400F-9F38-61F344ECB1BB}"/>
              </a:ext>
            </a:extLst>
          </p:cNvPr>
          <p:cNvSpPr/>
          <p:nvPr userDrawn="1"/>
        </p:nvSpPr>
        <p:spPr>
          <a:xfrm>
            <a:off x="0" y="0"/>
            <a:ext cx="1504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A6CABBB1-7708-4E12-A6F3-C7120F8EEBC4}"/>
              </a:ext>
            </a:extLst>
          </p:cNvPr>
          <p:cNvSpPr>
            <a:spLocks noGrp="1"/>
          </p:cNvSpPr>
          <p:nvPr>
            <p:ph sz="half" idx="1" hasCustomPrompt="1"/>
          </p:nvPr>
        </p:nvSpPr>
        <p:spPr>
          <a:xfrm>
            <a:off x="581542" y="2828845"/>
            <a:ext cx="4924736" cy="3220558"/>
          </a:xfrm>
          <a:prstGeom prst="rect">
            <a:avLst/>
          </a:prstGeom>
        </p:spPr>
        <p:txBody>
          <a:bodyPr>
            <a:normAutofit/>
          </a:bodyPr>
          <a:lstStyle>
            <a:lvl1pPr marL="0" indent="0">
              <a:lnSpc>
                <a:spcPct val="150000"/>
              </a:lnSpc>
              <a:buFont typeface="+mj-lt"/>
              <a:buNone/>
              <a:defRPr sz="1800" b="0">
                <a:solidFill>
                  <a:schemeClr val="tx1"/>
                </a:solidFill>
              </a:defRPr>
            </a:lvl1pPr>
          </a:lstStyle>
          <a:p>
            <a:pPr lvl="0"/>
            <a:r>
              <a:rPr lang="en-US" dirty="0"/>
              <a:t>Body of text here</a:t>
            </a:r>
          </a:p>
        </p:txBody>
      </p:sp>
      <p:sp>
        <p:nvSpPr>
          <p:cNvPr id="3" name="Text Placeholder 2">
            <a:extLst>
              <a:ext uri="{FF2B5EF4-FFF2-40B4-BE49-F238E27FC236}">
                <a16:creationId xmlns:a16="http://schemas.microsoft.com/office/drawing/2014/main" id="{586D633E-7DF5-4A97-9332-0515C83D292D}"/>
              </a:ext>
            </a:extLst>
          </p:cNvPr>
          <p:cNvSpPr>
            <a:spLocks noGrp="1"/>
          </p:cNvSpPr>
          <p:nvPr>
            <p:ph type="body" sz="quarter" idx="10" hasCustomPrompt="1"/>
          </p:nvPr>
        </p:nvSpPr>
        <p:spPr>
          <a:xfrm>
            <a:off x="581542" y="2120522"/>
            <a:ext cx="4924737" cy="509544"/>
          </a:xfrm>
          <a:prstGeom prst="rect">
            <a:avLst/>
          </a:prstGeom>
        </p:spPr>
        <p:txBody>
          <a:bodyPr>
            <a:normAutofit/>
          </a:bodyPr>
          <a:lstStyle>
            <a:lvl1pPr>
              <a:defRPr>
                <a:solidFill>
                  <a:schemeClr val="accent2"/>
                </a:solidFill>
              </a:defRPr>
            </a:lvl1pPr>
          </a:lstStyle>
          <a:p>
            <a:pPr lvl="0"/>
            <a:r>
              <a:rPr lang="en-US" dirty="0"/>
              <a:t>Text Body Header 1</a:t>
            </a:r>
          </a:p>
        </p:txBody>
      </p:sp>
      <p:sp>
        <p:nvSpPr>
          <p:cNvPr id="8" name="Content Placeholder 2">
            <a:extLst>
              <a:ext uri="{FF2B5EF4-FFF2-40B4-BE49-F238E27FC236}">
                <a16:creationId xmlns:a16="http://schemas.microsoft.com/office/drawing/2014/main" id="{08652E29-CDEA-4753-890E-CF2C5560A2B8}"/>
              </a:ext>
            </a:extLst>
          </p:cNvPr>
          <p:cNvSpPr>
            <a:spLocks noGrp="1"/>
          </p:cNvSpPr>
          <p:nvPr>
            <p:ph sz="half" idx="11" hasCustomPrompt="1"/>
          </p:nvPr>
        </p:nvSpPr>
        <p:spPr>
          <a:xfrm>
            <a:off x="6385995" y="2828845"/>
            <a:ext cx="4924735" cy="3216654"/>
          </a:xfrm>
          <a:prstGeom prst="rect">
            <a:avLst/>
          </a:prstGeom>
        </p:spPr>
        <p:txBody>
          <a:bodyPr>
            <a:normAutofit/>
          </a:bodyPr>
          <a:lstStyle>
            <a:lvl1pPr marL="0" indent="0">
              <a:lnSpc>
                <a:spcPct val="150000"/>
              </a:lnSpc>
              <a:buFont typeface="+mj-lt"/>
              <a:buNone/>
              <a:defRPr sz="1800" b="0">
                <a:solidFill>
                  <a:schemeClr val="tx1"/>
                </a:solidFill>
              </a:defRPr>
            </a:lvl1pPr>
          </a:lstStyle>
          <a:p>
            <a:pPr lvl="0"/>
            <a:r>
              <a:rPr lang="en-US" dirty="0"/>
              <a:t>Body of text here</a:t>
            </a:r>
          </a:p>
        </p:txBody>
      </p:sp>
      <p:sp>
        <p:nvSpPr>
          <p:cNvPr id="11" name="Text Placeholder 2">
            <a:extLst>
              <a:ext uri="{FF2B5EF4-FFF2-40B4-BE49-F238E27FC236}">
                <a16:creationId xmlns:a16="http://schemas.microsoft.com/office/drawing/2014/main" id="{6BE99E54-E668-4BB7-B93F-B8E473602846}"/>
              </a:ext>
            </a:extLst>
          </p:cNvPr>
          <p:cNvSpPr>
            <a:spLocks noGrp="1"/>
          </p:cNvSpPr>
          <p:nvPr>
            <p:ph type="body" sz="quarter" idx="12" hasCustomPrompt="1"/>
          </p:nvPr>
        </p:nvSpPr>
        <p:spPr>
          <a:xfrm>
            <a:off x="6385995" y="2120522"/>
            <a:ext cx="4924735" cy="509544"/>
          </a:xfrm>
          <a:prstGeom prst="rect">
            <a:avLst/>
          </a:prstGeom>
        </p:spPr>
        <p:txBody>
          <a:bodyPr>
            <a:normAutofit/>
          </a:bodyPr>
          <a:lstStyle>
            <a:lvl1pPr>
              <a:defRPr>
                <a:solidFill>
                  <a:schemeClr val="accent2"/>
                </a:solidFill>
              </a:defRPr>
            </a:lvl1pPr>
          </a:lstStyle>
          <a:p>
            <a:pPr lvl="0"/>
            <a:r>
              <a:rPr lang="en-US" dirty="0"/>
              <a:t>Text Body Header 2</a:t>
            </a:r>
          </a:p>
        </p:txBody>
      </p:sp>
      <p:sp>
        <p:nvSpPr>
          <p:cNvPr id="10" name="Text Placeholder 2">
            <a:extLst>
              <a:ext uri="{FF2B5EF4-FFF2-40B4-BE49-F238E27FC236}">
                <a16:creationId xmlns:a16="http://schemas.microsoft.com/office/drawing/2014/main" id="{E5A4757D-6038-BE45-A0C5-810A93665420}"/>
              </a:ext>
            </a:extLst>
          </p:cNvPr>
          <p:cNvSpPr>
            <a:spLocks noGrp="1"/>
          </p:cNvSpPr>
          <p:nvPr>
            <p:ph type="body" sz="quarter" idx="13" hasCustomPrompt="1"/>
          </p:nvPr>
        </p:nvSpPr>
        <p:spPr>
          <a:xfrm>
            <a:off x="581542" y="235716"/>
            <a:ext cx="10729188" cy="1145762"/>
          </a:xfrm>
          <a:prstGeom prst="rect">
            <a:avLst/>
          </a:prstGeom>
        </p:spPr>
        <p:txBody>
          <a:bodyPr anchor="b" anchorCtr="0">
            <a:normAutofit/>
          </a:bodyPr>
          <a:lstStyle>
            <a:lvl1pPr>
              <a:lnSpc>
                <a:spcPct val="150000"/>
              </a:lnSpc>
              <a:defRPr sz="4800" b="1" i="0">
                <a:solidFill>
                  <a:schemeClr val="tx2"/>
                </a:solidFill>
                <a:latin typeface="Montserrat Black" pitchFamily="2" charset="77"/>
              </a:defRPr>
            </a:lvl1pPr>
          </a:lstStyle>
          <a:p>
            <a:pPr lvl="0"/>
            <a:r>
              <a:rPr lang="en-US" dirty="0"/>
              <a:t>Header Text Here</a:t>
            </a:r>
          </a:p>
        </p:txBody>
      </p:sp>
      <p:cxnSp>
        <p:nvCxnSpPr>
          <p:cNvPr id="12" name="Straight Connector 11">
            <a:extLst>
              <a:ext uri="{FF2B5EF4-FFF2-40B4-BE49-F238E27FC236}">
                <a16:creationId xmlns:a16="http://schemas.microsoft.com/office/drawing/2014/main" id="{DD75FAD8-815B-4E2F-B17F-6F5E963717D4}"/>
              </a:ext>
            </a:extLst>
          </p:cNvPr>
          <p:cNvCxnSpPr>
            <a:cxnSpLocks/>
          </p:cNvCxnSpPr>
          <p:nvPr userDrawn="1"/>
        </p:nvCxnSpPr>
        <p:spPr>
          <a:xfrm>
            <a:off x="678180" y="6450108"/>
            <a:ext cx="11213709" cy="0"/>
          </a:xfrm>
          <a:prstGeom prst="line">
            <a:avLst/>
          </a:prstGeom>
          <a:ln w="12700">
            <a:solidFill>
              <a:srgbClr val="F1F3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00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s layout">
    <p:spTree>
      <p:nvGrpSpPr>
        <p:cNvPr id="1" name=""/>
        <p:cNvGrpSpPr/>
        <p:nvPr/>
      </p:nvGrpSpPr>
      <p:grpSpPr>
        <a:xfrm>
          <a:off x="0" y="0"/>
          <a:ext cx="0" cy="0"/>
          <a:chOff x="0" y="0"/>
          <a:chExt cx="0" cy="0"/>
        </a:xfrm>
      </p:grpSpPr>
      <p:sp>
        <p:nvSpPr>
          <p:cNvPr id="13" name="Text Placeholder 7">
            <a:extLst>
              <a:ext uri="{FF2B5EF4-FFF2-40B4-BE49-F238E27FC236}">
                <a16:creationId xmlns:a16="http://schemas.microsoft.com/office/drawing/2014/main" id="{B82ECBB0-2976-40DB-BB00-0ADE2C6B67EB}"/>
              </a:ext>
            </a:extLst>
          </p:cNvPr>
          <p:cNvSpPr>
            <a:spLocks noGrp="1"/>
          </p:cNvSpPr>
          <p:nvPr>
            <p:ph type="body" sz="quarter" idx="12" hasCustomPrompt="1"/>
          </p:nvPr>
        </p:nvSpPr>
        <p:spPr>
          <a:xfrm>
            <a:off x="790212" y="5091799"/>
            <a:ext cx="4235116" cy="773275"/>
          </a:xfrm>
          <a:prstGeom prst="rect">
            <a:avLst/>
          </a:prstGeom>
        </p:spPr>
        <p:txBody>
          <a:bodyPr>
            <a:normAutofit/>
          </a:bodyPr>
          <a:lstStyle>
            <a:lvl1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sz="1800">
                <a:solidFill>
                  <a:schemeClr val="accent2"/>
                </a:solidFill>
              </a:defRPr>
            </a:lvl1pPr>
          </a:lstStyle>
          <a:p>
            <a:pPr lvl="0"/>
            <a:r>
              <a:rPr lang="en-US" dirty="0"/>
              <a:t>Description Sub</a:t>
            </a:r>
          </a:p>
        </p:txBody>
      </p:sp>
      <p:sp>
        <p:nvSpPr>
          <p:cNvPr id="3" name="Picture Placeholder 2">
            <a:extLst>
              <a:ext uri="{FF2B5EF4-FFF2-40B4-BE49-F238E27FC236}">
                <a16:creationId xmlns:a16="http://schemas.microsoft.com/office/drawing/2014/main" id="{C7DC7042-E2CC-8F42-905F-20524520146C}"/>
              </a:ext>
            </a:extLst>
          </p:cNvPr>
          <p:cNvSpPr>
            <a:spLocks noGrp="1"/>
          </p:cNvSpPr>
          <p:nvPr>
            <p:ph type="pic" sz="quarter" idx="16" hasCustomPrompt="1"/>
          </p:nvPr>
        </p:nvSpPr>
        <p:spPr>
          <a:xfrm>
            <a:off x="1692399" y="1927136"/>
            <a:ext cx="2295915" cy="2295915"/>
          </a:xfrm>
          <a:prstGeom prst="ellipse">
            <a:avLst/>
          </a:prstGeom>
          <a:noFill/>
          <a:ln w="28575">
            <a:solidFill>
              <a:schemeClr val="accent2"/>
            </a:solidFill>
          </a:ln>
        </p:spPr>
        <p:txBody>
          <a:bodyPr/>
          <a:lstStyle>
            <a:lvl1pPr>
              <a:defRPr>
                <a:solidFill>
                  <a:schemeClr val="bg1"/>
                </a:solidFill>
              </a:defRPr>
            </a:lvl1pPr>
          </a:lstStyle>
          <a:p>
            <a:r>
              <a:rPr lang="en-US"/>
              <a:t>Picture</a:t>
            </a:r>
          </a:p>
        </p:txBody>
      </p:sp>
      <p:sp>
        <p:nvSpPr>
          <p:cNvPr id="15" name="Text Placeholder 7">
            <a:extLst>
              <a:ext uri="{FF2B5EF4-FFF2-40B4-BE49-F238E27FC236}">
                <a16:creationId xmlns:a16="http://schemas.microsoft.com/office/drawing/2014/main" id="{E2982E0B-236B-5E4A-A2D6-6B338692C812}"/>
              </a:ext>
            </a:extLst>
          </p:cNvPr>
          <p:cNvSpPr>
            <a:spLocks noGrp="1"/>
          </p:cNvSpPr>
          <p:nvPr>
            <p:ph type="body" sz="quarter" idx="18" hasCustomPrompt="1"/>
          </p:nvPr>
        </p:nvSpPr>
        <p:spPr>
          <a:xfrm>
            <a:off x="5828947" y="5091799"/>
            <a:ext cx="4235116" cy="773275"/>
          </a:xfrm>
          <a:prstGeom prst="rect">
            <a:avLst/>
          </a:prstGeom>
        </p:spPr>
        <p:txBody>
          <a:bodyPr>
            <a:normAutofit/>
          </a:bodyPr>
          <a:lstStyle>
            <a:lvl1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sz="1800">
                <a:solidFill>
                  <a:schemeClr val="accent2"/>
                </a:solidFill>
              </a:defRPr>
            </a:lvl1pPr>
          </a:lstStyle>
          <a:p>
            <a:pPr lvl="0"/>
            <a:r>
              <a:rPr lang="en-US" dirty="0"/>
              <a:t>Description Sub</a:t>
            </a:r>
          </a:p>
        </p:txBody>
      </p:sp>
      <p:sp>
        <p:nvSpPr>
          <p:cNvPr id="16" name="Picture Placeholder 2">
            <a:extLst>
              <a:ext uri="{FF2B5EF4-FFF2-40B4-BE49-F238E27FC236}">
                <a16:creationId xmlns:a16="http://schemas.microsoft.com/office/drawing/2014/main" id="{65CC7D20-85B8-B649-B884-CF2C2669841F}"/>
              </a:ext>
            </a:extLst>
          </p:cNvPr>
          <p:cNvSpPr>
            <a:spLocks noGrp="1"/>
          </p:cNvSpPr>
          <p:nvPr>
            <p:ph type="pic" sz="quarter" idx="19" hasCustomPrompt="1"/>
          </p:nvPr>
        </p:nvSpPr>
        <p:spPr>
          <a:xfrm>
            <a:off x="6738067" y="1927136"/>
            <a:ext cx="2295915" cy="2295915"/>
          </a:xfrm>
          <a:prstGeom prst="ellipse">
            <a:avLst/>
          </a:prstGeom>
          <a:noFill/>
          <a:ln w="28575">
            <a:solidFill>
              <a:schemeClr val="accent2"/>
            </a:solidFill>
          </a:ln>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Picture</a:t>
            </a:r>
          </a:p>
          <a:p>
            <a:endParaRPr lang="en-US"/>
          </a:p>
        </p:txBody>
      </p:sp>
      <p:sp>
        <p:nvSpPr>
          <p:cNvPr id="4" name="Text Placeholder 3">
            <a:extLst>
              <a:ext uri="{FF2B5EF4-FFF2-40B4-BE49-F238E27FC236}">
                <a16:creationId xmlns:a16="http://schemas.microsoft.com/office/drawing/2014/main" id="{A5D7A147-2EBC-9D4A-A32D-D8E06912CDE8}"/>
              </a:ext>
            </a:extLst>
          </p:cNvPr>
          <p:cNvSpPr>
            <a:spLocks noGrp="1"/>
          </p:cNvSpPr>
          <p:nvPr>
            <p:ph type="body" sz="quarter" idx="20" hasCustomPrompt="1"/>
          </p:nvPr>
        </p:nvSpPr>
        <p:spPr>
          <a:xfrm>
            <a:off x="5828947" y="4511771"/>
            <a:ext cx="4235357" cy="490981"/>
          </a:xfrm>
          <a:prstGeom prst="rect">
            <a:avLst/>
          </a:prstGeom>
        </p:spPr>
        <p:txBody>
          <a:bodyPr anchor="b" anchorCtr="0">
            <a:normAutofit/>
          </a:bodyPr>
          <a:lstStyle>
            <a:lvl1pPr algn="ctr">
              <a:lnSpc>
                <a:spcPct val="150000"/>
              </a:lnSpc>
              <a:defRPr b="1" i="0">
                <a:solidFill>
                  <a:schemeClr val="tx2"/>
                </a:solidFill>
                <a:latin typeface="Montserrat Black" pitchFamily="2" charset="77"/>
              </a:defRPr>
            </a:lvl1pPr>
            <a:lvl5pPr algn="ctr">
              <a:defRPr sz="2800">
                <a:latin typeface="+mj-lt"/>
              </a:defRPr>
            </a:lvl5pPr>
          </a:lstStyle>
          <a:p>
            <a:pPr lvl="0"/>
            <a:r>
              <a:rPr lang="en-US" dirty="0"/>
              <a:t>Image Description</a:t>
            </a:r>
          </a:p>
        </p:txBody>
      </p:sp>
      <p:sp>
        <p:nvSpPr>
          <p:cNvPr id="10" name="Rectangle 9">
            <a:extLst>
              <a:ext uri="{FF2B5EF4-FFF2-40B4-BE49-F238E27FC236}">
                <a16:creationId xmlns:a16="http://schemas.microsoft.com/office/drawing/2014/main" id="{DD307D6F-3587-4945-A685-71B5FA58DC4C}"/>
              </a:ext>
            </a:extLst>
          </p:cNvPr>
          <p:cNvSpPr/>
          <p:nvPr userDrawn="1"/>
        </p:nvSpPr>
        <p:spPr>
          <a:xfrm>
            <a:off x="0" y="0"/>
            <a:ext cx="1504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CC03BE6A-5E09-D343-9BF1-1DD42947FEE4}"/>
              </a:ext>
            </a:extLst>
          </p:cNvPr>
          <p:cNvSpPr>
            <a:spLocks noGrp="1"/>
          </p:cNvSpPr>
          <p:nvPr>
            <p:ph type="body" sz="quarter" idx="22" hasCustomPrompt="1"/>
          </p:nvPr>
        </p:nvSpPr>
        <p:spPr>
          <a:xfrm>
            <a:off x="774317" y="4511771"/>
            <a:ext cx="4235357" cy="490981"/>
          </a:xfrm>
          <a:prstGeom prst="rect">
            <a:avLst/>
          </a:prstGeom>
        </p:spPr>
        <p:txBody>
          <a:bodyPr anchor="b" anchorCtr="0">
            <a:normAutofit/>
          </a:bodyPr>
          <a:lstStyle>
            <a:lvl1pPr algn="ctr">
              <a:lnSpc>
                <a:spcPct val="150000"/>
              </a:lnSpc>
              <a:defRPr b="1" i="0">
                <a:solidFill>
                  <a:schemeClr val="tx2"/>
                </a:solidFill>
                <a:latin typeface="Montserrat Black" pitchFamily="2" charset="77"/>
              </a:defRPr>
            </a:lvl1pPr>
            <a:lvl5pPr algn="ctr">
              <a:defRPr sz="2800">
                <a:latin typeface="+mj-lt"/>
              </a:defRPr>
            </a:lvl5pPr>
          </a:lstStyle>
          <a:p>
            <a:pPr lvl="0"/>
            <a:r>
              <a:rPr lang="en-US" dirty="0"/>
              <a:t>Image Description</a:t>
            </a:r>
          </a:p>
        </p:txBody>
      </p:sp>
      <p:sp>
        <p:nvSpPr>
          <p:cNvPr id="14" name="Text Placeholder 2">
            <a:extLst>
              <a:ext uri="{FF2B5EF4-FFF2-40B4-BE49-F238E27FC236}">
                <a16:creationId xmlns:a16="http://schemas.microsoft.com/office/drawing/2014/main" id="{527090A4-3092-624C-A9E0-E356855F5325}"/>
              </a:ext>
            </a:extLst>
          </p:cNvPr>
          <p:cNvSpPr>
            <a:spLocks noGrp="1"/>
          </p:cNvSpPr>
          <p:nvPr>
            <p:ph type="body" sz="quarter" idx="13" hasCustomPrompt="1"/>
          </p:nvPr>
        </p:nvSpPr>
        <p:spPr>
          <a:xfrm>
            <a:off x="581542" y="106017"/>
            <a:ext cx="10729188" cy="1145762"/>
          </a:xfrm>
          <a:prstGeom prst="rect">
            <a:avLst/>
          </a:prstGeom>
        </p:spPr>
        <p:txBody>
          <a:bodyPr anchor="b" anchorCtr="0">
            <a:normAutofit/>
          </a:bodyPr>
          <a:lstStyle>
            <a:lvl1pPr>
              <a:lnSpc>
                <a:spcPct val="150000"/>
              </a:lnSpc>
              <a:defRPr sz="4800" b="1" i="0">
                <a:solidFill>
                  <a:schemeClr val="tx2"/>
                </a:solidFill>
                <a:latin typeface="Montserrat Black" pitchFamily="2" charset="77"/>
              </a:defRPr>
            </a:lvl1pPr>
          </a:lstStyle>
          <a:p>
            <a:pPr lvl="0"/>
            <a:r>
              <a:rPr lang="en-US" dirty="0"/>
              <a:t>Header Text Here</a:t>
            </a:r>
          </a:p>
        </p:txBody>
      </p:sp>
      <p:cxnSp>
        <p:nvCxnSpPr>
          <p:cNvPr id="12" name="Straight Connector 11">
            <a:extLst>
              <a:ext uri="{FF2B5EF4-FFF2-40B4-BE49-F238E27FC236}">
                <a16:creationId xmlns:a16="http://schemas.microsoft.com/office/drawing/2014/main" id="{57D873F3-4F3F-4D65-A259-C448EFD67E7E}"/>
              </a:ext>
            </a:extLst>
          </p:cNvPr>
          <p:cNvCxnSpPr>
            <a:cxnSpLocks/>
          </p:cNvCxnSpPr>
          <p:nvPr userDrawn="1"/>
        </p:nvCxnSpPr>
        <p:spPr>
          <a:xfrm>
            <a:off x="678180" y="6450108"/>
            <a:ext cx="11213709" cy="0"/>
          </a:xfrm>
          <a:prstGeom prst="line">
            <a:avLst/>
          </a:prstGeom>
          <a:ln w="12700">
            <a:solidFill>
              <a:srgbClr val="F1F3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102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tle Placeholder 4">
            <a:extLst>
              <a:ext uri="{FF2B5EF4-FFF2-40B4-BE49-F238E27FC236}">
                <a16:creationId xmlns:a16="http://schemas.microsoft.com/office/drawing/2014/main" id="{7049BECF-80A9-9348-918F-69681EC969F6}"/>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dirty="0"/>
              <a:t>Click to Edit Master Title Style</a:t>
            </a:r>
          </a:p>
        </p:txBody>
      </p:sp>
      <p:pic>
        <p:nvPicPr>
          <p:cNvPr id="6" name="Picture 5" hidden="1">
            <a:extLst>
              <a:ext uri="{FF2B5EF4-FFF2-40B4-BE49-F238E27FC236}">
                <a16:creationId xmlns:a16="http://schemas.microsoft.com/office/drawing/2014/main" id="{A5534E55-DC03-FA48-B5E4-A5676A2C069F}"/>
              </a:ext>
            </a:extLst>
          </p:cNvPr>
          <p:cNvPicPr>
            <a:picLocks noChangeAspect="1"/>
          </p:cNvPicPr>
          <p:nvPr userDrawn="1"/>
        </p:nvPicPr>
        <p:blipFill>
          <a:blip r:embed="rId22"/>
          <a:stretch>
            <a:fillRect/>
          </a:stretch>
        </p:blipFill>
        <p:spPr>
          <a:xfrm>
            <a:off x="10482629" y="6492875"/>
            <a:ext cx="1369011" cy="240614"/>
          </a:xfrm>
          <a:prstGeom prst="rect">
            <a:avLst/>
          </a:prstGeom>
        </p:spPr>
      </p:pic>
      <p:pic>
        <p:nvPicPr>
          <p:cNvPr id="4" name="Picture 3">
            <a:extLst>
              <a:ext uri="{FF2B5EF4-FFF2-40B4-BE49-F238E27FC236}">
                <a16:creationId xmlns:a16="http://schemas.microsoft.com/office/drawing/2014/main" id="{823322CE-5F6A-1542-AB43-4B37CC2604BE}"/>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354148" y="6559890"/>
            <a:ext cx="1494952" cy="159226"/>
          </a:xfrm>
          <a:prstGeom prst="rect">
            <a:avLst/>
          </a:prstGeom>
        </p:spPr>
      </p:pic>
      <p:sp>
        <p:nvSpPr>
          <p:cNvPr id="7" name="Text Placeholder 2">
            <a:extLst>
              <a:ext uri="{FF2B5EF4-FFF2-40B4-BE49-F238E27FC236}">
                <a16:creationId xmlns:a16="http://schemas.microsoft.com/office/drawing/2014/main" id="{4FE3B7F1-D4F0-40D6-834B-9C19088A78E1}"/>
              </a:ext>
            </a:extLst>
          </p:cNvPr>
          <p:cNvSpPr>
            <a:spLocks noGrp="1"/>
          </p:cNvSpPr>
          <p:nvPr>
            <p:ph type="body" idx="1"/>
          </p:nvPr>
        </p:nvSpPr>
        <p:spPr>
          <a:xfrm>
            <a:off x="838200" y="1860835"/>
            <a:ext cx="10515600" cy="825216"/>
          </a:xfrm>
          <a:prstGeom prst="rect">
            <a:avLst/>
          </a:prstGeom>
        </p:spPr>
        <p:txBody>
          <a:bodyPr vert="horz" lIns="0" tIns="0" rIns="0" bIns="0" rtlCol="0">
            <a:normAutofit/>
          </a:bodyPr>
          <a:lstStyle/>
          <a:p>
            <a:pPr lvl="0"/>
            <a:r>
              <a:rPr lang="en-US" dirty="0"/>
              <a:t>Edit Master text styles</a:t>
            </a:r>
          </a:p>
          <a:p>
            <a:pPr lvl="1"/>
            <a:r>
              <a:rPr lang="en-US" dirty="0"/>
              <a:t>Second level </a:t>
            </a:r>
          </a:p>
          <a:p>
            <a:pPr lvl="1"/>
            <a:endParaRPr lang="en-US" dirty="0"/>
          </a:p>
        </p:txBody>
      </p:sp>
    </p:spTree>
    <p:extLst>
      <p:ext uri="{BB962C8B-B14F-4D97-AF65-F5344CB8AC3E}">
        <p14:creationId xmlns:p14="http://schemas.microsoft.com/office/powerpoint/2010/main" val="2881799654"/>
      </p:ext>
    </p:extLst>
  </p:cSld>
  <p:clrMap bg1="lt1" tx1="dk1" bg2="lt2" tx2="dk2" accent1="accent1" accent2="accent2" accent3="accent3" accent4="accent4" accent5="accent5" accent6="accent6" hlink="hlink" folHlink="folHlink"/>
  <p:sldLayoutIdLst>
    <p:sldLayoutId id="2147483687" r:id="rId1"/>
    <p:sldLayoutId id="2147483761" r:id="rId2"/>
    <p:sldLayoutId id="2147483762" r:id="rId3"/>
    <p:sldLayoutId id="2147483763" r:id="rId4"/>
    <p:sldLayoutId id="2147483692" r:id="rId5"/>
    <p:sldLayoutId id="2147483693" r:id="rId6"/>
    <p:sldLayoutId id="2147483691" r:id="rId7"/>
    <p:sldLayoutId id="2147483711" r:id="rId8"/>
    <p:sldLayoutId id="2147483739" r:id="rId9"/>
    <p:sldLayoutId id="2147483696" r:id="rId10"/>
    <p:sldLayoutId id="2147483697" r:id="rId11"/>
    <p:sldLayoutId id="2147483699" r:id="rId12"/>
    <p:sldLayoutId id="2147483700" r:id="rId13"/>
    <p:sldLayoutId id="2147483701" r:id="rId14"/>
    <p:sldLayoutId id="2147483703" r:id="rId15"/>
    <p:sldLayoutId id="2147483704" r:id="rId16"/>
    <p:sldLayoutId id="2147483705" r:id="rId17"/>
    <p:sldLayoutId id="2147483764" r:id="rId18"/>
    <p:sldLayoutId id="2147483706" r:id="rId19"/>
    <p:sldLayoutId id="2147483709" r:id="rId20"/>
  </p:sldLayoutIdLst>
  <p:hf hdr="0" dt="0"/>
  <p:txStyles>
    <p:titleStyle>
      <a:lvl1pPr algn="l" defTabSz="914400" rtl="0" eaLnBrk="1" latinLnBrk="0" hangingPunct="1">
        <a:lnSpc>
          <a:spcPct val="90000"/>
        </a:lnSpc>
        <a:spcBef>
          <a:spcPct val="0"/>
        </a:spcBef>
        <a:buNone/>
        <a:defRPr sz="4500" b="1" i="0" kern="1200">
          <a:solidFill>
            <a:schemeClr val="tx2"/>
          </a:solidFill>
          <a:latin typeface="Montserrat Black"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2"/>
          </a:solidFill>
          <a:latin typeface="Montserrat" pitchFamily="2" charset="77"/>
          <a:ea typeface="+mn-ea"/>
          <a:cs typeface="+mn-cs"/>
        </a:defRPr>
      </a:lvl1pPr>
      <a:lvl2pPr marL="457200" indent="0" algn="l" defTabSz="914400" rtl="0" eaLnBrk="1" latinLnBrk="0" hangingPunct="1">
        <a:lnSpc>
          <a:spcPct val="90000"/>
        </a:lnSpc>
        <a:spcBef>
          <a:spcPts val="500"/>
        </a:spcBef>
        <a:buFontTx/>
        <a:buNone/>
        <a:defRPr lang="en-US" sz="1800" kern="1200" dirty="0" smtClean="0">
          <a:solidFill>
            <a:schemeClr val="tx2"/>
          </a:solidFill>
          <a:latin typeface="Montserrat" panose="000005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AS-FM_10_24-04-15_Client-Qualification-Form_4WHtnci.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docs.google.com/spreadsheets/d/1vd7cjSb3wB6FlH--YrLfzVur3XOclbYSAp8hP_rhuNs/edit?gid=1294218144#gid=1294218144" TargetMode="External"/><Relationship Id="rId4" Type="http://schemas.openxmlformats.org/officeDocument/2006/relationships/hyperlink" Target="https://dynamic-advisor-prod.techf.com/dashboard?org=org_VXB5UCMciyy4LpyU&amp;connection=QuilitySSO"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ynamic-advisor-prod.techf.com/quot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v2.sfgcrm.com/#/applicatio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937FC-5A5C-C648-ABA7-BD875EC213B1}"/>
              </a:ext>
            </a:extLst>
          </p:cNvPr>
          <p:cNvSpPr>
            <a:spLocks noGrp="1"/>
          </p:cNvSpPr>
          <p:nvPr>
            <p:ph type="body" sz="quarter" idx="11"/>
          </p:nvPr>
        </p:nvSpPr>
        <p:spPr/>
        <p:txBody>
          <a:bodyPr vert="horz" lIns="0" tIns="0" rIns="0" bIns="0" rtlCol="0" anchor="t">
            <a:normAutofit/>
          </a:bodyPr>
          <a:lstStyle/>
          <a:p>
            <a:r>
              <a:rPr lang="en-US" dirty="0"/>
              <a:t>How underwriting and follow-up seal the deal</a:t>
            </a:r>
          </a:p>
        </p:txBody>
      </p:sp>
      <p:sp>
        <p:nvSpPr>
          <p:cNvPr id="3" name="Text Placeholder 2">
            <a:extLst>
              <a:ext uri="{FF2B5EF4-FFF2-40B4-BE49-F238E27FC236}">
                <a16:creationId xmlns:a16="http://schemas.microsoft.com/office/drawing/2014/main" id="{B2A28CC9-6A55-4D4F-8FBD-6A4EE1858CBD}"/>
              </a:ext>
            </a:extLst>
          </p:cNvPr>
          <p:cNvSpPr>
            <a:spLocks noGrp="1"/>
          </p:cNvSpPr>
          <p:nvPr>
            <p:ph type="body" sz="quarter" idx="12"/>
          </p:nvPr>
        </p:nvSpPr>
        <p:spPr/>
        <p:txBody>
          <a:bodyPr>
            <a:normAutofit fontScale="70000" lnSpcReduction="20000"/>
          </a:bodyPr>
          <a:lstStyle/>
          <a:p>
            <a:r>
              <a:rPr lang="en-US" dirty="0"/>
              <a:t>Glow on the Leaderboard, Dough in the Bank</a:t>
            </a:r>
          </a:p>
        </p:txBody>
      </p:sp>
    </p:spTree>
    <p:extLst>
      <p:ext uri="{BB962C8B-B14F-4D97-AF65-F5344CB8AC3E}">
        <p14:creationId xmlns:p14="http://schemas.microsoft.com/office/powerpoint/2010/main" val="2518881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BF369-F630-CCC0-70A2-4BA48411812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E79DB02-F30A-96C2-C705-A048D5027E98}"/>
              </a:ext>
            </a:extLst>
          </p:cNvPr>
          <p:cNvSpPr>
            <a:spLocks noGrp="1"/>
          </p:cNvSpPr>
          <p:nvPr>
            <p:ph type="body" sz="quarter" idx="20"/>
          </p:nvPr>
        </p:nvSpPr>
        <p:spPr>
          <a:xfrm>
            <a:off x="3342290" y="658303"/>
            <a:ext cx="6837797" cy="514514"/>
          </a:xfrm>
        </p:spPr>
        <p:txBody>
          <a:bodyPr vert="horz" lIns="0" tIns="0" rIns="0" bIns="0" rtlCol="0" anchor="t">
            <a:normAutofit/>
          </a:bodyPr>
          <a:lstStyle/>
          <a:p>
            <a:r>
              <a:rPr lang="en-US" dirty="0"/>
              <a:t>Starts when you write the Application</a:t>
            </a:r>
          </a:p>
        </p:txBody>
      </p:sp>
      <p:graphicFrame>
        <p:nvGraphicFramePr>
          <p:cNvPr id="5" name="Content Placeholder 4">
            <a:extLst>
              <a:ext uri="{FF2B5EF4-FFF2-40B4-BE49-F238E27FC236}">
                <a16:creationId xmlns:a16="http://schemas.microsoft.com/office/drawing/2014/main" id="{100D1832-2658-D785-913D-1918E95F2F0B}"/>
              </a:ext>
            </a:extLst>
          </p:cNvPr>
          <p:cNvGraphicFramePr>
            <a:graphicFrameLocks noGrp="1"/>
          </p:cNvGraphicFramePr>
          <p:nvPr>
            <p:ph sz="half" idx="1"/>
          </p:nvPr>
        </p:nvGraphicFramePr>
        <p:xfrm>
          <a:off x="477371" y="1378777"/>
          <a:ext cx="9212262" cy="5220800"/>
        </p:xfrm>
        <a:graphic>
          <a:graphicData uri="http://schemas.openxmlformats.org/drawingml/2006/table">
            <a:tbl>
              <a:tblPr firstRow="1" bandRow="1">
                <a:tableStyleId>{F5AB1C69-6EDB-4FF4-983F-18BD219EF322}</a:tableStyleId>
              </a:tblPr>
              <a:tblGrid>
                <a:gridCol w="1492852">
                  <a:extLst>
                    <a:ext uri="{9D8B030D-6E8A-4147-A177-3AD203B41FA5}">
                      <a16:colId xmlns:a16="http://schemas.microsoft.com/office/drawing/2014/main" val="2668153294"/>
                    </a:ext>
                  </a:extLst>
                </a:gridCol>
                <a:gridCol w="7719410">
                  <a:extLst>
                    <a:ext uri="{9D8B030D-6E8A-4147-A177-3AD203B41FA5}">
                      <a16:colId xmlns:a16="http://schemas.microsoft.com/office/drawing/2014/main" val="3932990287"/>
                    </a:ext>
                  </a:extLst>
                </a:gridCol>
              </a:tblGrid>
              <a:tr h="401600">
                <a:tc>
                  <a:txBody>
                    <a:bodyPr/>
                    <a:lstStyle/>
                    <a:p>
                      <a:endParaRPr lang="en-US"/>
                    </a:p>
                  </a:txBody>
                  <a:tcPr/>
                </a:tc>
                <a:tc>
                  <a:txBody>
                    <a:bodyPr/>
                    <a:lstStyle/>
                    <a:p>
                      <a:endParaRPr lang="en-US"/>
                    </a:p>
                  </a:txBody>
                  <a:tcPr/>
                </a:tc>
                <a:extLst>
                  <a:ext uri="{0D108BD9-81ED-4DB2-BD59-A6C34878D82A}">
                    <a16:rowId xmlns:a16="http://schemas.microsoft.com/office/drawing/2014/main" val="1241360674"/>
                  </a:ext>
                </a:extLst>
              </a:tr>
              <a:tr h="401600">
                <a:tc>
                  <a:txBody>
                    <a:bodyPr/>
                    <a:lstStyle/>
                    <a:p>
                      <a:r>
                        <a:rPr lang="en-US" dirty="0"/>
                        <a:t>________</a:t>
                      </a:r>
                    </a:p>
                  </a:txBody>
                  <a:tcPr/>
                </a:tc>
                <a:tc>
                  <a:txBody>
                    <a:bodyPr/>
                    <a:lstStyle/>
                    <a:p>
                      <a:r>
                        <a:rPr lang="en-US" dirty="0"/>
                        <a:t>Application Submitted</a:t>
                      </a:r>
                    </a:p>
                  </a:txBody>
                  <a:tcPr/>
                </a:tc>
                <a:extLst>
                  <a:ext uri="{0D108BD9-81ED-4DB2-BD59-A6C34878D82A}">
                    <a16:rowId xmlns:a16="http://schemas.microsoft.com/office/drawing/2014/main" val="3024075"/>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r>
                        <a:rPr lang="en-US" dirty="0"/>
                        <a:t>Application Uploaded into OPT </a:t>
                      </a:r>
                    </a:p>
                  </a:txBody>
                  <a:tcPr/>
                </a:tc>
                <a:extLst>
                  <a:ext uri="{0D108BD9-81ED-4DB2-BD59-A6C34878D82A}">
                    <a16:rowId xmlns:a16="http://schemas.microsoft.com/office/drawing/2014/main" val="3634276758"/>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Carrier Received Application</a:t>
                      </a:r>
                    </a:p>
                  </a:txBody>
                  <a:tcPr/>
                </a:tc>
                <a:extLst>
                  <a:ext uri="{0D108BD9-81ED-4DB2-BD59-A6C34878D82A}">
                    <a16:rowId xmlns:a16="http://schemas.microsoft.com/office/drawing/2014/main" val="1533857154"/>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r>
                        <a:rPr lang="en-US" dirty="0"/>
                        <a:t>Underwriting Interaction</a:t>
                      </a:r>
                    </a:p>
                  </a:txBody>
                  <a:tcPr/>
                </a:tc>
                <a:extLst>
                  <a:ext uri="{0D108BD9-81ED-4DB2-BD59-A6C34878D82A}">
                    <a16:rowId xmlns:a16="http://schemas.microsoft.com/office/drawing/2014/main" val="2951870563"/>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r>
                        <a:rPr lang="en-US" dirty="0"/>
                        <a:t>Underwriting Requirements Completed</a:t>
                      </a:r>
                    </a:p>
                  </a:txBody>
                  <a:tcPr/>
                </a:tc>
                <a:extLst>
                  <a:ext uri="{0D108BD9-81ED-4DB2-BD59-A6C34878D82A}">
                    <a16:rowId xmlns:a16="http://schemas.microsoft.com/office/drawing/2014/main" val="2810895508"/>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r>
                        <a:rPr lang="en-US" dirty="0"/>
                        <a:t>Confirmation of Initial draft/Issue date</a:t>
                      </a:r>
                    </a:p>
                  </a:txBody>
                  <a:tcPr/>
                </a:tc>
                <a:extLst>
                  <a:ext uri="{0D108BD9-81ED-4DB2-BD59-A6C34878D82A}">
                    <a16:rowId xmlns:a16="http://schemas.microsoft.com/office/drawing/2014/main" val="2191469025"/>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r>
                        <a:rPr lang="en-US" dirty="0"/>
                        <a:t>Client notified of pending issue/draft</a:t>
                      </a:r>
                    </a:p>
                  </a:txBody>
                  <a:tcPr/>
                </a:tc>
                <a:extLst>
                  <a:ext uri="{0D108BD9-81ED-4DB2-BD59-A6C34878D82A}">
                    <a16:rowId xmlns:a16="http://schemas.microsoft.com/office/drawing/2014/main" val="1184383992"/>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r>
                        <a:rPr lang="en-US" dirty="0"/>
                        <a:t>Confirmation from carrier of issued-paid</a:t>
                      </a:r>
                    </a:p>
                  </a:txBody>
                  <a:tcPr/>
                </a:tc>
                <a:extLst>
                  <a:ext uri="{0D108BD9-81ED-4DB2-BD59-A6C34878D82A}">
                    <a16:rowId xmlns:a16="http://schemas.microsoft.com/office/drawing/2014/main" val="587705493"/>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r>
                        <a:rPr lang="en-US" dirty="0"/>
                        <a:t>Policy delivery  / Including Delivery Receipts if needed</a:t>
                      </a:r>
                    </a:p>
                  </a:txBody>
                  <a:tcPr/>
                </a:tc>
                <a:extLst>
                  <a:ext uri="{0D108BD9-81ED-4DB2-BD59-A6C34878D82A}">
                    <a16:rowId xmlns:a16="http://schemas.microsoft.com/office/drawing/2014/main" val="375670006"/>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r>
                        <a:rPr lang="en-US" dirty="0"/>
                        <a:t>Policy delivery receipts submitted to carrier</a:t>
                      </a:r>
                    </a:p>
                  </a:txBody>
                  <a:tcPr/>
                </a:tc>
                <a:extLst>
                  <a:ext uri="{0D108BD9-81ED-4DB2-BD59-A6C34878D82A}">
                    <a16:rowId xmlns:a16="http://schemas.microsoft.com/office/drawing/2014/main" val="641918950"/>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r>
                        <a:rPr lang="en-US" dirty="0"/>
                        <a:t>Policy delivery receipt received by carrier</a:t>
                      </a:r>
                    </a:p>
                  </a:txBody>
                  <a:tcPr/>
                </a:tc>
                <a:extLst>
                  <a:ext uri="{0D108BD9-81ED-4DB2-BD59-A6C34878D82A}">
                    <a16:rowId xmlns:a16="http://schemas.microsoft.com/office/drawing/2014/main" val="2886964151"/>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dirty="0"/>
                    </a:p>
                  </a:txBody>
                  <a:tcPr/>
                </a:tc>
                <a:extLst>
                  <a:ext uri="{0D108BD9-81ED-4DB2-BD59-A6C34878D82A}">
                    <a16:rowId xmlns:a16="http://schemas.microsoft.com/office/drawing/2014/main" val="3404330237"/>
                  </a:ext>
                </a:extLst>
              </a:tr>
            </a:tbl>
          </a:graphicData>
        </a:graphic>
      </p:graphicFrame>
      <p:sp>
        <p:nvSpPr>
          <p:cNvPr id="4" name="Text Placeholder 3">
            <a:extLst>
              <a:ext uri="{FF2B5EF4-FFF2-40B4-BE49-F238E27FC236}">
                <a16:creationId xmlns:a16="http://schemas.microsoft.com/office/drawing/2014/main" id="{A2568C8D-4BAF-3BE9-AED0-378630871450}"/>
              </a:ext>
            </a:extLst>
          </p:cNvPr>
          <p:cNvSpPr>
            <a:spLocks noGrp="1"/>
          </p:cNvSpPr>
          <p:nvPr>
            <p:ph type="body" sz="quarter" idx="12"/>
          </p:nvPr>
        </p:nvSpPr>
        <p:spPr>
          <a:xfrm>
            <a:off x="477371" y="258417"/>
            <a:ext cx="2864919" cy="914400"/>
          </a:xfrm>
        </p:spPr>
        <p:txBody>
          <a:bodyPr>
            <a:normAutofit fontScale="92500"/>
          </a:bodyPr>
          <a:lstStyle/>
          <a:p>
            <a:r>
              <a:rPr lang="en-US" dirty="0"/>
              <a:t>Tracking</a:t>
            </a:r>
          </a:p>
        </p:txBody>
      </p:sp>
    </p:spTree>
    <p:extLst>
      <p:ext uri="{BB962C8B-B14F-4D97-AF65-F5344CB8AC3E}">
        <p14:creationId xmlns:p14="http://schemas.microsoft.com/office/powerpoint/2010/main" val="103230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56689E-F363-B74B-8D4E-C838CE772410}"/>
              </a:ext>
            </a:extLst>
          </p:cNvPr>
          <p:cNvSpPr>
            <a:spLocks noGrp="1"/>
          </p:cNvSpPr>
          <p:nvPr>
            <p:ph sz="half" idx="1"/>
          </p:nvPr>
        </p:nvSpPr>
        <p:spPr/>
        <p:txBody>
          <a:bodyPr vert="horz" lIns="0" tIns="0" rIns="0" bIns="0" rtlCol="0" anchor="t">
            <a:normAutofit/>
          </a:bodyPr>
          <a:lstStyle/>
          <a:p>
            <a:pPr marL="285750" indent="-285750">
              <a:buFont typeface="Arial" panose="020B0604020202020204" pitchFamily="34" charset="0"/>
              <a:buChar char="•"/>
            </a:pPr>
            <a:r>
              <a:rPr lang="en-US" sz="2800" dirty="0">
                <a:solidFill>
                  <a:schemeClr val="accent2"/>
                </a:solidFill>
              </a:rPr>
              <a:t>Pre-Sale Underwriting</a:t>
            </a:r>
          </a:p>
          <a:p>
            <a:pPr marL="285750" indent="-285750">
              <a:buFont typeface="Arial" panose="020B0604020202020204" pitchFamily="34" charset="0"/>
              <a:buChar char="•"/>
            </a:pPr>
            <a:r>
              <a:rPr lang="en-US" sz="2800" dirty="0">
                <a:solidFill>
                  <a:schemeClr val="accent2"/>
                </a:solidFill>
              </a:rPr>
              <a:t>Appointment Underwriting</a:t>
            </a:r>
          </a:p>
          <a:p>
            <a:pPr marL="285750" indent="-285750">
              <a:buFont typeface="Arial" panose="020B0604020202020204" pitchFamily="34" charset="0"/>
              <a:buChar char="•"/>
            </a:pPr>
            <a:r>
              <a:rPr lang="en-US" sz="2800" dirty="0">
                <a:solidFill>
                  <a:schemeClr val="accent2"/>
                </a:solidFill>
              </a:rPr>
              <a:t>Presenting Proper Options </a:t>
            </a:r>
          </a:p>
          <a:p>
            <a:pPr marL="285750" indent="-285750">
              <a:buFont typeface="Arial" panose="020B0604020202020204" pitchFamily="34" charset="0"/>
              <a:buChar char="•"/>
            </a:pPr>
            <a:r>
              <a:rPr lang="en-US" sz="2800" dirty="0">
                <a:solidFill>
                  <a:schemeClr val="accent2"/>
                </a:solidFill>
              </a:rPr>
              <a:t>Post Sale</a:t>
            </a:r>
          </a:p>
        </p:txBody>
      </p:sp>
      <p:sp>
        <p:nvSpPr>
          <p:cNvPr id="4" name="Text Placeholder 3">
            <a:extLst>
              <a:ext uri="{FF2B5EF4-FFF2-40B4-BE49-F238E27FC236}">
                <a16:creationId xmlns:a16="http://schemas.microsoft.com/office/drawing/2014/main" id="{37C6D384-2C18-2343-8F05-D474898A047C}"/>
              </a:ext>
            </a:extLst>
          </p:cNvPr>
          <p:cNvSpPr>
            <a:spLocks noGrp="1"/>
          </p:cNvSpPr>
          <p:nvPr>
            <p:ph type="body" sz="quarter" idx="12"/>
          </p:nvPr>
        </p:nvSpPr>
        <p:spPr>
          <a:xfrm>
            <a:off x="2482069" y="1005139"/>
            <a:ext cx="9367061" cy="914400"/>
          </a:xfrm>
        </p:spPr>
        <p:txBody>
          <a:bodyPr>
            <a:normAutofit fontScale="92500"/>
          </a:bodyPr>
          <a:lstStyle/>
          <a:p>
            <a:r>
              <a:rPr lang="en-US" dirty="0"/>
              <a:t>Underwriting &amp; Follow-up</a:t>
            </a:r>
          </a:p>
        </p:txBody>
      </p:sp>
    </p:spTree>
    <p:extLst>
      <p:ext uri="{BB962C8B-B14F-4D97-AF65-F5344CB8AC3E}">
        <p14:creationId xmlns:p14="http://schemas.microsoft.com/office/powerpoint/2010/main" val="338883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4FDB9-7258-FB9B-1855-1630BE7AD83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A9F3920-5021-391D-9929-3C54D0A9EA5B}"/>
              </a:ext>
            </a:extLst>
          </p:cNvPr>
          <p:cNvSpPr>
            <a:spLocks noGrp="1"/>
          </p:cNvSpPr>
          <p:nvPr>
            <p:ph type="body" sz="quarter" idx="20"/>
          </p:nvPr>
        </p:nvSpPr>
        <p:spPr/>
        <p:txBody>
          <a:bodyPr vert="horz" lIns="0" tIns="0" rIns="0" bIns="0" rtlCol="0" anchor="t">
            <a:normAutofit/>
          </a:bodyPr>
          <a:lstStyle/>
          <a:p>
            <a:r>
              <a:rPr lang="en-US" dirty="0"/>
              <a:t>Proper Underwriting</a:t>
            </a:r>
          </a:p>
        </p:txBody>
      </p:sp>
      <p:sp>
        <p:nvSpPr>
          <p:cNvPr id="3" name="Content Placeholder 2">
            <a:extLst>
              <a:ext uri="{FF2B5EF4-FFF2-40B4-BE49-F238E27FC236}">
                <a16:creationId xmlns:a16="http://schemas.microsoft.com/office/drawing/2014/main" id="{0B8F5E1D-D875-CC1C-73C5-E8925F8963D6}"/>
              </a:ext>
            </a:extLst>
          </p:cNvPr>
          <p:cNvSpPr>
            <a:spLocks noGrp="1"/>
          </p:cNvSpPr>
          <p:nvPr>
            <p:ph sz="half" idx="1"/>
          </p:nvPr>
        </p:nvSpPr>
        <p:spPr>
          <a:xfrm>
            <a:off x="2482070" y="2222939"/>
            <a:ext cx="9367061" cy="4146330"/>
          </a:xfrm>
        </p:spPr>
        <p:txBody>
          <a:bodyPr vert="horz" lIns="0" tIns="0" rIns="0" bIns="0" rtlCol="0" anchor="t">
            <a:normAutofit/>
          </a:bodyPr>
          <a:lstStyle/>
          <a:p>
            <a:pPr marL="285750" indent="-285750">
              <a:buFont typeface="Arial" panose="020B0604020202020204" pitchFamily="34" charset="0"/>
              <a:buChar char="•"/>
            </a:pPr>
            <a:r>
              <a:rPr lang="en-US" dirty="0">
                <a:hlinkClick r:id="rId3"/>
              </a:rPr>
              <a:t>CQF</a:t>
            </a:r>
            <a:r>
              <a:rPr lang="en-US" dirty="0"/>
              <a:t> </a:t>
            </a:r>
          </a:p>
          <a:p>
            <a:pPr marL="742950" lvl="1" indent="-285750">
              <a:buFont typeface="Arial" panose="020B0604020202020204" pitchFamily="34" charset="0"/>
              <a:buChar char="•"/>
            </a:pPr>
            <a:r>
              <a:rPr lang="en-US" dirty="0">
                <a:solidFill>
                  <a:schemeClr val="accent2"/>
                </a:solidFill>
                <a:hlinkClick r:id="rId4"/>
              </a:rPr>
              <a:t>Navigator</a:t>
            </a:r>
            <a:endParaRPr lang="en-US" dirty="0">
              <a:solidFill>
                <a:schemeClr val="accent2"/>
              </a:solidFill>
            </a:endParaRPr>
          </a:p>
          <a:p>
            <a:pPr marL="742950" lvl="1" indent="-285750">
              <a:buFont typeface="Arial" panose="020B0604020202020204" pitchFamily="34" charset="0"/>
              <a:buChar char="•"/>
            </a:pPr>
            <a:r>
              <a:rPr lang="en-US" dirty="0" err="1">
                <a:solidFill>
                  <a:schemeClr val="accent2"/>
                </a:solidFill>
                <a:hlinkClick r:id="rId5"/>
              </a:rPr>
              <a:t>GuideFather</a:t>
            </a:r>
            <a:r>
              <a:rPr lang="en-US" dirty="0">
                <a:solidFill>
                  <a:schemeClr val="accent2"/>
                </a:solidFill>
                <a:hlinkClick r:id="rId5"/>
              </a:rPr>
              <a:t> – Excellent Tool</a:t>
            </a:r>
            <a:r>
              <a:rPr lang="en-US" dirty="0">
                <a:solidFill>
                  <a:schemeClr val="accent2"/>
                </a:solidFill>
              </a:rPr>
              <a:t>	</a:t>
            </a:r>
          </a:p>
          <a:p>
            <a:pPr marL="1200150" lvl="2" indent="-285750">
              <a:buFont typeface="Arial" panose="020B0604020202020204" pitchFamily="34" charset="0"/>
              <a:buChar char="•"/>
            </a:pPr>
            <a:r>
              <a:rPr lang="en-US" dirty="0"/>
              <a:t>Medical Conditions</a:t>
            </a:r>
          </a:p>
          <a:p>
            <a:pPr marL="1200150" lvl="2" indent="-285750">
              <a:buFont typeface="Arial" panose="020B0604020202020204" pitchFamily="34" charset="0"/>
              <a:buChar char="•"/>
            </a:pPr>
            <a:r>
              <a:rPr lang="en-US" dirty="0"/>
              <a:t>Build Charts</a:t>
            </a:r>
          </a:p>
          <a:p>
            <a:pPr marL="742950" lvl="1" indent="-285750">
              <a:buFont typeface="Arial" panose="020B0604020202020204" pitchFamily="34" charset="0"/>
              <a:buChar char="•"/>
            </a:pPr>
            <a:r>
              <a:rPr lang="en-US" dirty="0" err="1">
                <a:solidFill>
                  <a:schemeClr val="accent2"/>
                </a:solidFill>
              </a:rPr>
              <a:t>Gameplanning</a:t>
            </a:r>
            <a:r>
              <a:rPr lang="en-US" dirty="0">
                <a:solidFill>
                  <a:schemeClr val="accent2"/>
                </a:solidFill>
              </a:rPr>
              <a:t> </a:t>
            </a:r>
          </a:p>
          <a:p>
            <a:pPr marL="1200150" lvl="2" indent="-285750">
              <a:buFont typeface="Arial" panose="020B0604020202020204" pitchFamily="34" charset="0"/>
              <a:buChar char="•"/>
            </a:pPr>
            <a:r>
              <a:rPr lang="en-US" dirty="0"/>
              <a:t>Mentor</a:t>
            </a:r>
          </a:p>
          <a:p>
            <a:pPr marL="1200150" lvl="2" indent="-285750">
              <a:buFont typeface="Arial" panose="020B0604020202020204" pitchFamily="34" charset="0"/>
              <a:buChar char="•"/>
            </a:pPr>
            <a:r>
              <a:rPr lang="en-US" dirty="0"/>
              <a:t>Group Scheduled Calls</a:t>
            </a:r>
          </a:p>
          <a:p>
            <a:pPr marL="742950" lvl="1" indent="-285750">
              <a:buFont typeface="Arial" panose="020B0604020202020204" pitchFamily="34" charset="0"/>
              <a:buChar char="•"/>
            </a:pPr>
            <a:r>
              <a:rPr lang="en-US" dirty="0">
                <a:solidFill>
                  <a:schemeClr val="accent2"/>
                </a:solidFill>
              </a:rPr>
              <a:t>Agent Guides (</a:t>
            </a:r>
            <a:r>
              <a:rPr lang="en-US" dirty="0" err="1">
                <a:solidFill>
                  <a:schemeClr val="accent2"/>
                </a:solidFill>
              </a:rPr>
              <a:t>Guidefather</a:t>
            </a:r>
            <a:r>
              <a:rPr lang="en-US" dirty="0">
                <a:solidFill>
                  <a:schemeClr val="accent2"/>
                </a:solidFill>
              </a:rPr>
              <a:t>)</a:t>
            </a:r>
          </a:p>
          <a:p>
            <a:pPr marL="742950" lvl="1" indent="-285750">
              <a:buFont typeface="Arial" panose="020B0604020202020204" pitchFamily="34" charset="0"/>
              <a:buChar char="•"/>
            </a:pPr>
            <a:r>
              <a:rPr lang="en-US" dirty="0">
                <a:solidFill>
                  <a:schemeClr val="accent2"/>
                </a:solidFill>
              </a:rPr>
              <a:t>Carriers</a:t>
            </a:r>
          </a:p>
          <a:p>
            <a:pPr marL="1200150" lvl="2" indent="-285750">
              <a:buFont typeface="Arial" panose="020B0604020202020204" pitchFamily="34" charset="0"/>
              <a:buChar char="•"/>
            </a:pPr>
            <a:r>
              <a:rPr lang="en-US" dirty="0"/>
              <a:t>Risk Assessments</a:t>
            </a:r>
          </a:p>
          <a:p>
            <a:pPr marL="1200150" lvl="2" indent="-285750">
              <a:buFont typeface="Arial" panose="020B0604020202020204" pitchFamily="34" charset="0"/>
              <a:buChar char="•"/>
            </a:pPr>
            <a:r>
              <a:rPr lang="en-US" dirty="0"/>
              <a:t>Applications if available</a:t>
            </a:r>
          </a:p>
        </p:txBody>
      </p:sp>
      <p:sp>
        <p:nvSpPr>
          <p:cNvPr id="4" name="Text Placeholder 3">
            <a:extLst>
              <a:ext uri="{FF2B5EF4-FFF2-40B4-BE49-F238E27FC236}">
                <a16:creationId xmlns:a16="http://schemas.microsoft.com/office/drawing/2014/main" id="{0C9C1595-E049-53B1-1902-FCEEDFE8B7DA}"/>
              </a:ext>
            </a:extLst>
          </p:cNvPr>
          <p:cNvSpPr>
            <a:spLocks noGrp="1"/>
          </p:cNvSpPr>
          <p:nvPr>
            <p:ph type="body" sz="quarter" idx="12"/>
          </p:nvPr>
        </p:nvSpPr>
        <p:spPr/>
        <p:txBody>
          <a:bodyPr>
            <a:normAutofit fontScale="92500"/>
          </a:bodyPr>
          <a:lstStyle/>
          <a:p>
            <a:r>
              <a:rPr lang="en-US" dirty="0"/>
              <a:t>Pre-Sale</a:t>
            </a:r>
          </a:p>
        </p:txBody>
      </p:sp>
    </p:spTree>
    <p:extLst>
      <p:ext uri="{BB962C8B-B14F-4D97-AF65-F5344CB8AC3E}">
        <p14:creationId xmlns:p14="http://schemas.microsoft.com/office/powerpoint/2010/main" val="115797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E947B-C794-61BC-6FC6-C1C0A118427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DE5A7FB-49C6-EE85-340A-38BDC9A864AD}"/>
              </a:ext>
            </a:extLst>
          </p:cNvPr>
          <p:cNvSpPr>
            <a:spLocks noGrp="1"/>
          </p:cNvSpPr>
          <p:nvPr>
            <p:ph type="body" sz="quarter" idx="20"/>
          </p:nvPr>
        </p:nvSpPr>
        <p:spPr/>
        <p:txBody>
          <a:bodyPr vert="horz" lIns="0" tIns="0" rIns="0" bIns="0" rtlCol="0" anchor="t">
            <a:normAutofit/>
          </a:bodyPr>
          <a:lstStyle/>
          <a:p>
            <a:r>
              <a:rPr lang="en-US" dirty="0"/>
              <a:t>Underwriting in the Appointment</a:t>
            </a:r>
          </a:p>
        </p:txBody>
      </p:sp>
      <p:sp>
        <p:nvSpPr>
          <p:cNvPr id="3" name="Content Placeholder 2">
            <a:extLst>
              <a:ext uri="{FF2B5EF4-FFF2-40B4-BE49-F238E27FC236}">
                <a16:creationId xmlns:a16="http://schemas.microsoft.com/office/drawing/2014/main" id="{67E67E8D-A3A3-CC07-2013-0D17278D4B66}"/>
              </a:ext>
            </a:extLst>
          </p:cNvPr>
          <p:cNvSpPr>
            <a:spLocks noGrp="1"/>
          </p:cNvSpPr>
          <p:nvPr>
            <p:ph sz="half" idx="1"/>
          </p:nvPr>
        </p:nvSpPr>
        <p:spPr/>
        <p:txBody>
          <a:bodyPr vert="horz" lIns="0" tIns="0" rIns="0" bIns="0" rtlCol="0" anchor="t">
            <a:normAutofit/>
          </a:bodyPr>
          <a:lstStyle/>
          <a:p>
            <a:pPr marL="285750" indent="-285750">
              <a:buFont typeface="Arial" panose="020B0604020202020204" pitchFamily="34" charset="0"/>
              <a:buChar char="•"/>
            </a:pPr>
            <a:r>
              <a:rPr lang="en-US" dirty="0"/>
              <a:t>Review Health Information provided</a:t>
            </a:r>
          </a:p>
          <a:p>
            <a:pPr marL="285750" indent="-285750">
              <a:buFont typeface="Arial" panose="020B0604020202020204" pitchFamily="34" charset="0"/>
              <a:buChar char="•"/>
            </a:pPr>
            <a:r>
              <a:rPr lang="en-US" dirty="0">
                <a:hlinkClick r:id="rId3"/>
              </a:rPr>
              <a:t>Navigator</a:t>
            </a:r>
            <a:endParaRPr lang="en-US" dirty="0"/>
          </a:p>
          <a:p>
            <a:pPr marL="742950" lvl="1" indent="-285750">
              <a:buFont typeface="Arial" panose="020B0604020202020204" pitchFamily="34" charset="0"/>
              <a:buChar char="•"/>
            </a:pPr>
            <a:r>
              <a:rPr lang="en-US" dirty="0">
                <a:solidFill>
                  <a:schemeClr val="accent2"/>
                </a:solidFill>
              </a:rPr>
              <a:t>Additional Information not asked on initial booking (phone/text)</a:t>
            </a:r>
          </a:p>
        </p:txBody>
      </p:sp>
      <p:sp>
        <p:nvSpPr>
          <p:cNvPr id="4" name="Text Placeholder 3">
            <a:extLst>
              <a:ext uri="{FF2B5EF4-FFF2-40B4-BE49-F238E27FC236}">
                <a16:creationId xmlns:a16="http://schemas.microsoft.com/office/drawing/2014/main" id="{B043C9E2-5BC3-89D8-50B3-B40E6DE6D34D}"/>
              </a:ext>
            </a:extLst>
          </p:cNvPr>
          <p:cNvSpPr>
            <a:spLocks noGrp="1"/>
          </p:cNvSpPr>
          <p:nvPr>
            <p:ph type="body" sz="quarter" idx="12"/>
          </p:nvPr>
        </p:nvSpPr>
        <p:spPr/>
        <p:txBody>
          <a:bodyPr>
            <a:normAutofit fontScale="92500"/>
          </a:bodyPr>
          <a:lstStyle/>
          <a:p>
            <a:r>
              <a:rPr lang="en-US" dirty="0"/>
              <a:t>Pre-Sale</a:t>
            </a:r>
          </a:p>
        </p:txBody>
      </p:sp>
    </p:spTree>
    <p:extLst>
      <p:ext uri="{BB962C8B-B14F-4D97-AF65-F5344CB8AC3E}">
        <p14:creationId xmlns:p14="http://schemas.microsoft.com/office/powerpoint/2010/main" val="247728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3F3DD-0779-0319-4787-78430265C90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90F486D-11CF-A788-266C-BD97F8908861}"/>
              </a:ext>
            </a:extLst>
          </p:cNvPr>
          <p:cNvSpPr>
            <a:spLocks noGrp="1"/>
          </p:cNvSpPr>
          <p:nvPr>
            <p:ph type="body" sz="quarter" idx="20"/>
          </p:nvPr>
        </p:nvSpPr>
        <p:spPr/>
        <p:txBody>
          <a:bodyPr vert="horz" lIns="0" tIns="0" rIns="0" bIns="0" rtlCol="0" anchor="t">
            <a:normAutofit/>
          </a:bodyPr>
          <a:lstStyle/>
          <a:p>
            <a:r>
              <a:rPr lang="en-US" dirty="0"/>
              <a:t>Presenting Options</a:t>
            </a:r>
          </a:p>
        </p:txBody>
      </p:sp>
      <p:sp>
        <p:nvSpPr>
          <p:cNvPr id="3" name="Content Placeholder 2">
            <a:extLst>
              <a:ext uri="{FF2B5EF4-FFF2-40B4-BE49-F238E27FC236}">
                <a16:creationId xmlns:a16="http://schemas.microsoft.com/office/drawing/2014/main" id="{B9977888-78E7-3CD6-B21D-ADE74122960D}"/>
              </a:ext>
            </a:extLst>
          </p:cNvPr>
          <p:cNvSpPr>
            <a:spLocks noGrp="1"/>
          </p:cNvSpPr>
          <p:nvPr>
            <p:ph sz="half" idx="1"/>
          </p:nvPr>
        </p:nvSpPr>
        <p:spPr/>
        <p:txBody>
          <a:bodyPr vert="horz" lIns="0" tIns="0" rIns="0" bIns="0" rtlCol="0" anchor="t">
            <a:normAutofit/>
          </a:bodyPr>
          <a:lstStyle/>
          <a:p>
            <a:pPr marL="285750" indent="-285750">
              <a:buFont typeface="Arial" panose="020B0604020202020204" pitchFamily="34" charset="0"/>
              <a:buChar char="•"/>
            </a:pPr>
            <a:r>
              <a:rPr lang="en-US" dirty="0"/>
              <a:t>Listen to your Client</a:t>
            </a:r>
          </a:p>
          <a:p>
            <a:pPr marL="285750" indent="-285750">
              <a:buFont typeface="Arial" panose="020B0604020202020204" pitchFamily="34" charset="0"/>
              <a:buChar char="•"/>
            </a:pPr>
            <a:r>
              <a:rPr lang="en-US" dirty="0"/>
              <a:t>Select the right product </a:t>
            </a:r>
          </a:p>
          <a:p>
            <a:pPr marL="285750" indent="-285750">
              <a:buFont typeface="Arial" panose="020B0604020202020204" pitchFamily="34" charset="0"/>
              <a:buChar char="•"/>
            </a:pPr>
            <a:r>
              <a:rPr lang="en-US" dirty="0"/>
              <a:t>Fit the budget</a:t>
            </a:r>
          </a:p>
          <a:p>
            <a:pPr marL="285750" indent="-285750">
              <a:buFont typeface="Arial" panose="020B0604020202020204" pitchFamily="34" charset="0"/>
              <a:buChar char="•"/>
            </a:pPr>
            <a:r>
              <a:rPr lang="en-US" dirty="0"/>
              <a:t>Client Chooses THEIR best fit – you write the application</a:t>
            </a:r>
          </a:p>
          <a:p>
            <a:pPr marL="742950" lvl="1" indent="-285750">
              <a:buFont typeface="Arial" panose="020B0604020202020204" pitchFamily="34" charset="0"/>
              <a:buChar char="•"/>
            </a:pPr>
            <a:r>
              <a:rPr lang="en-US" dirty="0"/>
              <a:t>TIE down the process / Next Steps</a:t>
            </a:r>
          </a:p>
          <a:p>
            <a:pPr marL="1200150" lvl="2" indent="-285750">
              <a:buFont typeface="Arial" panose="020B0604020202020204" pitchFamily="34" charset="0"/>
              <a:buChar char="•"/>
            </a:pPr>
            <a:r>
              <a:rPr lang="en-US" dirty="0" err="1"/>
              <a:t>Underwrting</a:t>
            </a:r>
            <a:r>
              <a:rPr lang="en-US" dirty="0"/>
              <a:t> process – timeframe, what can happen</a:t>
            </a:r>
          </a:p>
          <a:p>
            <a:pPr marL="1200150" lvl="2" indent="-285750">
              <a:buFont typeface="Arial" panose="020B0604020202020204" pitchFamily="34" charset="0"/>
              <a:buChar char="•"/>
            </a:pPr>
            <a:r>
              <a:rPr lang="en-US" dirty="0"/>
              <a:t>Drafting of 1</a:t>
            </a:r>
            <a:r>
              <a:rPr lang="en-US" baseline="30000" dirty="0"/>
              <a:t>st</a:t>
            </a:r>
            <a:r>
              <a:rPr lang="en-US" dirty="0"/>
              <a:t> premium</a:t>
            </a:r>
          </a:p>
          <a:p>
            <a:pPr marL="1200150" lvl="2"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B44EE732-111C-BA14-24D4-1F2BC006BD9F}"/>
              </a:ext>
            </a:extLst>
          </p:cNvPr>
          <p:cNvSpPr>
            <a:spLocks noGrp="1"/>
          </p:cNvSpPr>
          <p:nvPr>
            <p:ph type="body" sz="quarter" idx="12"/>
          </p:nvPr>
        </p:nvSpPr>
        <p:spPr/>
        <p:txBody>
          <a:bodyPr>
            <a:normAutofit fontScale="92500"/>
          </a:bodyPr>
          <a:lstStyle/>
          <a:p>
            <a:r>
              <a:rPr lang="en-US" dirty="0"/>
              <a:t>Sale</a:t>
            </a:r>
          </a:p>
        </p:txBody>
      </p:sp>
    </p:spTree>
    <p:extLst>
      <p:ext uri="{BB962C8B-B14F-4D97-AF65-F5344CB8AC3E}">
        <p14:creationId xmlns:p14="http://schemas.microsoft.com/office/powerpoint/2010/main" val="3411920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D6A4F-B1E5-0C4F-B6B2-AB521ECBB3B7}"/>
              </a:ext>
            </a:extLst>
          </p:cNvPr>
          <p:cNvSpPr>
            <a:spLocks noGrp="1"/>
          </p:cNvSpPr>
          <p:nvPr>
            <p:ph type="body" sz="quarter" idx="20"/>
          </p:nvPr>
        </p:nvSpPr>
        <p:spPr/>
        <p:txBody>
          <a:bodyPr vert="horz" lIns="0" tIns="0" rIns="0" bIns="0" rtlCol="0" anchor="t">
            <a:normAutofit/>
          </a:bodyPr>
          <a:lstStyle/>
          <a:p>
            <a:r>
              <a:rPr lang="en-US" dirty="0"/>
              <a:t>Maximum Profitability</a:t>
            </a:r>
          </a:p>
          <a:p>
            <a:endParaRPr lang="en-US" dirty="0"/>
          </a:p>
        </p:txBody>
      </p:sp>
      <p:sp>
        <p:nvSpPr>
          <p:cNvPr id="3" name="Content Placeholder 2">
            <a:extLst>
              <a:ext uri="{FF2B5EF4-FFF2-40B4-BE49-F238E27FC236}">
                <a16:creationId xmlns:a16="http://schemas.microsoft.com/office/drawing/2014/main" id="{D42941B1-32EA-E24E-8AB3-768DD2F97DAC}"/>
              </a:ext>
            </a:extLst>
          </p:cNvPr>
          <p:cNvSpPr>
            <a:spLocks noGrp="1"/>
          </p:cNvSpPr>
          <p:nvPr>
            <p:ph sz="half" idx="1"/>
          </p:nvPr>
        </p:nvSpPr>
        <p:spPr>
          <a:xfrm>
            <a:off x="477370" y="1806976"/>
            <a:ext cx="9213281" cy="4451494"/>
          </a:xfrm>
        </p:spPr>
        <p:txBody>
          <a:bodyPr vert="horz" lIns="0" tIns="0" rIns="0" bIns="0" rtlCol="0" anchor="t">
            <a:normAutofit lnSpcReduction="10000"/>
          </a:bodyPr>
          <a:lstStyle/>
          <a:p>
            <a:pPr marL="285750" indent="-285750">
              <a:buFont typeface="Arial" panose="020B0604020202020204" pitchFamily="34" charset="0"/>
              <a:buChar char="•"/>
            </a:pPr>
            <a:r>
              <a:rPr lang="en-US" dirty="0">
                <a:solidFill>
                  <a:schemeClr val="tx1"/>
                </a:solidFill>
              </a:rPr>
              <a:t>Tracking and Placement</a:t>
            </a:r>
          </a:p>
          <a:p>
            <a:pPr marL="742950" lvl="1" indent="-285750">
              <a:buFont typeface="Arial" panose="020B0604020202020204" pitchFamily="34" charset="0"/>
              <a:buChar char="•"/>
            </a:pPr>
            <a:r>
              <a:rPr lang="en-US" dirty="0">
                <a:solidFill>
                  <a:schemeClr val="tx1"/>
                </a:solidFill>
              </a:rPr>
              <a:t>Counting what Counts – simple </a:t>
            </a:r>
            <a:r>
              <a:rPr lang="en-US" i="1" dirty="0">
                <a:solidFill>
                  <a:schemeClr val="tx1"/>
                </a:solidFill>
              </a:rPr>
              <a:t>(Activate Step 7)</a:t>
            </a:r>
          </a:p>
          <a:p>
            <a:pPr marL="742950" lvl="1" indent="-285750">
              <a:buFont typeface="Arial" panose="020B0604020202020204" pitchFamily="34" charset="0"/>
              <a:buChar char="•"/>
            </a:pPr>
            <a:r>
              <a:rPr lang="en-US" dirty="0">
                <a:solidFill>
                  <a:schemeClr val="tx1"/>
                </a:solidFill>
              </a:rPr>
              <a:t>White board (Scott Forehand)</a:t>
            </a:r>
          </a:p>
          <a:p>
            <a:pPr marL="742950" lvl="1" indent="-285750">
              <a:buFont typeface="Arial" panose="020B0604020202020204" pitchFamily="34" charset="0"/>
              <a:buChar char="•"/>
            </a:pPr>
            <a:r>
              <a:rPr lang="en-US" dirty="0">
                <a:solidFill>
                  <a:schemeClr val="tx1"/>
                </a:solidFill>
                <a:hlinkClick r:id="rId3"/>
              </a:rPr>
              <a:t>OPT - detailed</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Carrier Follow-up</a:t>
            </a:r>
          </a:p>
          <a:p>
            <a:pPr marL="742950" lvl="1" indent="-285750">
              <a:buFont typeface="Arial" panose="020B0604020202020204" pitchFamily="34" charset="0"/>
              <a:buChar char="•"/>
            </a:pPr>
            <a:r>
              <a:rPr lang="en-US" dirty="0">
                <a:solidFill>
                  <a:schemeClr val="tx1"/>
                </a:solidFill>
              </a:rPr>
              <a:t>Additional Information</a:t>
            </a:r>
          </a:p>
          <a:p>
            <a:pPr marL="742950" lvl="1" indent="-285750">
              <a:buFont typeface="Arial" panose="020B0604020202020204" pitchFamily="34" charset="0"/>
              <a:buChar char="•"/>
            </a:pPr>
            <a:r>
              <a:rPr lang="en-US" dirty="0">
                <a:solidFill>
                  <a:schemeClr val="tx1"/>
                </a:solidFill>
              </a:rPr>
              <a:t>Approved – draft</a:t>
            </a:r>
          </a:p>
          <a:p>
            <a:pPr marL="742950" lvl="1" indent="-285750">
              <a:buFont typeface="Arial" panose="020B0604020202020204" pitchFamily="34" charset="0"/>
              <a:buChar char="•"/>
            </a:pPr>
            <a:r>
              <a:rPr lang="en-US" dirty="0">
                <a:solidFill>
                  <a:schemeClr val="tx1"/>
                </a:solidFill>
              </a:rPr>
              <a:t>Declined</a:t>
            </a:r>
          </a:p>
          <a:p>
            <a:pPr marL="285750" indent="-285750">
              <a:buFont typeface="Arial" panose="020B0604020202020204" pitchFamily="34" charset="0"/>
              <a:buChar char="•"/>
            </a:pPr>
            <a:r>
              <a:rPr lang="en-US" dirty="0">
                <a:solidFill>
                  <a:schemeClr val="tx1"/>
                </a:solidFill>
              </a:rPr>
              <a:t>Client Follow-up upon Approval</a:t>
            </a:r>
          </a:p>
          <a:p>
            <a:pPr marL="742950" lvl="1" indent="-285750">
              <a:buFont typeface="Arial" panose="020B0604020202020204" pitchFamily="34" charset="0"/>
              <a:buChar char="•"/>
            </a:pPr>
            <a:r>
              <a:rPr lang="en-US" dirty="0">
                <a:solidFill>
                  <a:schemeClr val="tx1"/>
                </a:solidFill>
              </a:rPr>
              <a:t>Call and Congratulation them. </a:t>
            </a:r>
          </a:p>
          <a:p>
            <a:pPr marL="742950" lvl="1" indent="-285750">
              <a:buFont typeface="Arial" panose="020B0604020202020204" pitchFamily="34" charset="0"/>
              <a:buChar char="•"/>
            </a:pPr>
            <a:r>
              <a:rPr lang="en-US" dirty="0">
                <a:solidFill>
                  <a:schemeClr val="tx1"/>
                </a:solidFill>
              </a:rPr>
              <a:t>Scheduled Policy Review (schedule at time of sale)</a:t>
            </a:r>
          </a:p>
          <a:p>
            <a:pPr marL="742950" lvl="1" indent="-285750">
              <a:buFont typeface="Arial" panose="020B0604020202020204" pitchFamily="34" charset="0"/>
              <a:buChar char="•"/>
            </a:pPr>
            <a:r>
              <a:rPr lang="en-US" dirty="0">
                <a:solidFill>
                  <a:schemeClr val="tx1"/>
                </a:solidFill>
              </a:rPr>
              <a:t>Thank You Card</a:t>
            </a:r>
          </a:p>
          <a:p>
            <a:pPr marL="742950" lvl="1" indent="-285750">
              <a:buFont typeface="Arial" panose="020B0604020202020204" pitchFamily="34" charset="0"/>
              <a:buChar char="•"/>
            </a:pPr>
            <a:r>
              <a:rPr lang="en-US" dirty="0">
                <a:solidFill>
                  <a:schemeClr val="tx1"/>
                </a:solidFill>
              </a:rPr>
              <a:t>Policy Review - Annually</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p:txBody>
      </p:sp>
      <p:sp>
        <p:nvSpPr>
          <p:cNvPr id="4" name="Text Placeholder 3">
            <a:extLst>
              <a:ext uri="{FF2B5EF4-FFF2-40B4-BE49-F238E27FC236}">
                <a16:creationId xmlns:a16="http://schemas.microsoft.com/office/drawing/2014/main" id="{B205B407-12A7-5E42-932B-196BA462AD88}"/>
              </a:ext>
            </a:extLst>
          </p:cNvPr>
          <p:cNvSpPr>
            <a:spLocks noGrp="1"/>
          </p:cNvSpPr>
          <p:nvPr>
            <p:ph type="body" sz="quarter" idx="12"/>
          </p:nvPr>
        </p:nvSpPr>
        <p:spPr/>
        <p:txBody>
          <a:bodyPr>
            <a:normAutofit fontScale="92500"/>
          </a:bodyPr>
          <a:lstStyle/>
          <a:p>
            <a:r>
              <a:rPr lang="en-US" dirty="0"/>
              <a:t>Post-Sale</a:t>
            </a:r>
          </a:p>
        </p:txBody>
      </p:sp>
    </p:spTree>
    <p:extLst>
      <p:ext uri="{BB962C8B-B14F-4D97-AF65-F5344CB8AC3E}">
        <p14:creationId xmlns:p14="http://schemas.microsoft.com/office/powerpoint/2010/main" val="202378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3C6F3-F605-69EE-5FB0-A961333A6C4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42B8D75-2931-A930-90FD-52DBFA72BABF}"/>
              </a:ext>
            </a:extLst>
          </p:cNvPr>
          <p:cNvSpPr>
            <a:spLocks noGrp="1"/>
          </p:cNvSpPr>
          <p:nvPr>
            <p:ph type="body" sz="quarter" idx="20"/>
          </p:nvPr>
        </p:nvSpPr>
        <p:spPr>
          <a:xfrm>
            <a:off x="3342290" y="658303"/>
            <a:ext cx="6837797" cy="514514"/>
          </a:xfrm>
        </p:spPr>
        <p:txBody>
          <a:bodyPr vert="horz" lIns="0" tIns="0" rIns="0" bIns="0" rtlCol="0" anchor="t">
            <a:normAutofit/>
          </a:bodyPr>
          <a:lstStyle/>
          <a:p>
            <a:r>
              <a:rPr lang="en-US" dirty="0"/>
              <a:t>Starts when you write the Application</a:t>
            </a:r>
          </a:p>
        </p:txBody>
      </p:sp>
      <p:graphicFrame>
        <p:nvGraphicFramePr>
          <p:cNvPr id="5" name="Content Placeholder 4">
            <a:extLst>
              <a:ext uri="{FF2B5EF4-FFF2-40B4-BE49-F238E27FC236}">
                <a16:creationId xmlns:a16="http://schemas.microsoft.com/office/drawing/2014/main" id="{033EE297-3DD2-CFE9-D766-75F9299DBA10}"/>
              </a:ext>
            </a:extLst>
          </p:cNvPr>
          <p:cNvGraphicFramePr>
            <a:graphicFrameLocks noGrp="1"/>
          </p:cNvGraphicFramePr>
          <p:nvPr>
            <p:ph sz="half" idx="1"/>
            <p:extLst>
              <p:ext uri="{D42A27DB-BD31-4B8C-83A1-F6EECF244321}">
                <p14:modId xmlns:p14="http://schemas.microsoft.com/office/powerpoint/2010/main" val="49583286"/>
              </p:ext>
            </p:extLst>
          </p:nvPr>
        </p:nvGraphicFramePr>
        <p:xfrm>
          <a:off x="477371" y="1378777"/>
          <a:ext cx="9212262" cy="5220800"/>
        </p:xfrm>
        <a:graphic>
          <a:graphicData uri="http://schemas.openxmlformats.org/drawingml/2006/table">
            <a:tbl>
              <a:tblPr firstRow="1" bandRow="1">
                <a:tableStyleId>{F5AB1C69-6EDB-4FF4-983F-18BD219EF322}</a:tableStyleId>
              </a:tblPr>
              <a:tblGrid>
                <a:gridCol w="1492852">
                  <a:extLst>
                    <a:ext uri="{9D8B030D-6E8A-4147-A177-3AD203B41FA5}">
                      <a16:colId xmlns:a16="http://schemas.microsoft.com/office/drawing/2014/main" val="2668153294"/>
                    </a:ext>
                  </a:extLst>
                </a:gridCol>
                <a:gridCol w="7719410">
                  <a:extLst>
                    <a:ext uri="{9D8B030D-6E8A-4147-A177-3AD203B41FA5}">
                      <a16:colId xmlns:a16="http://schemas.microsoft.com/office/drawing/2014/main" val="3932990287"/>
                    </a:ext>
                  </a:extLst>
                </a:gridCol>
              </a:tblGrid>
              <a:tr h="401600">
                <a:tc>
                  <a:txBody>
                    <a:bodyPr/>
                    <a:lstStyle/>
                    <a:p>
                      <a:endParaRPr lang="en-US"/>
                    </a:p>
                  </a:txBody>
                  <a:tcPr/>
                </a:tc>
                <a:tc>
                  <a:txBody>
                    <a:bodyPr/>
                    <a:lstStyle/>
                    <a:p>
                      <a:endParaRPr lang="en-US"/>
                    </a:p>
                  </a:txBody>
                  <a:tcPr/>
                </a:tc>
                <a:extLst>
                  <a:ext uri="{0D108BD9-81ED-4DB2-BD59-A6C34878D82A}">
                    <a16:rowId xmlns:a16="http://schemas.microsoft.com/office/drawing/2014/main" val="1241360674"/>
                  </a:ext>
                </a:extLst>
              </a:tr>
              <a:tr h="401600">
                <a:tc>
                  <a:txBody>
                    <a:bodyPr/>
                    <a:lstStyle/>
                    <a:p>
                      <a:r>
                        <a:rPr lang="en-US" dirty="0"/>
                        <a:t>________</a:t>
                      </a:r>
                    </a:p>
                  </a:txBody>
                  <a:tcPr/>
                </a:tc>
                <a:tc>
                  <a:txBody>
                    <a:bodyPr/>
                    <a:lstStyle/>
                    <a:p>
                      <a:r>
                        <a:rPr lang="en-US" dirty="0"/>
                        <a:t>Application Submitted</a:t>
                      </a:r>
                    </a:p>
                  </a:txBody>
                  <a:tcPr/>
                </a:tc>
                <a:extLst>
                  <a:ext uri="{0D108BD9-81ED-4DB2-BD59-A6C34878D82A}">
                    <a16:rowId xmlns:a16="http://schemas.microsoft.com/office/drawing/2014/main" val="3024075"/>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r>
                        <a:rPr lang="en-US" dirty="0"/>
                        <a:t>Application Uploaded into OPT </a:t>
                      </a:r>
                    </a:p>
                  </a:txBody>
                  <a:tcPr/>
                </a:tc>
                <a:extLst>
                  <a:ext uri="{0D108BD9-81ED-4DB2-BD59-A6C34878D82A}">
                    <a16:rowId xmlns:a16="http://schemas.microsoft.com/office/drawing/2014/main" val="3634276758"/>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Carrier Received Application</a:t>
                      </a:r>
                    </a:p>
                  </a:txBody>
                  <a:tcPr/>
                </a:tc>
                <a:extLst>
                  <a:ext uri="{0D108BD9-81ED-4DB2-BD59-A6C34878D82A}">
                    <a16:rowId xmlns:a16="http://schemas.microsoft.com/office/drawing/2014/main" val="1533857154"/>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r>
                        <a:rPr lang="en-US" dirty="0"/>
                        <a:t>Underwriting Interaction</a:t>
                      </a:r>
                    </a:p>
                  </a:txBody>
                  <a:tcPr/>
                </a:tc>
                <a:extLst>
                  <a:ext uri="{0D108BD9-81ED-4DB2-BD59-A6C34878D82A}">
                    <a16:rowId xmlns:a16="http://schemas.microsoft.com/office/drawing/2014/main" val="2951870563"/>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r>
                        <a:rPr lang="en-US" dirty="0"/>
                        <a:t>Underwriting Requirements Completed</a:t>
                      </a:r>
                    </a:p>
                  </a:txBody>
                  <a:tcPr/>
                </a:tc>
                <a:extLst>
                  <a:ext uri="{0D108BD9-81ED-4DB2-BD59-A6C34878D82A}">
                    <a16:rowId xmlns:a16="http://schemas.microsoft.com/office/drawing/2014/main" val="2810895508"/>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r>
                        <a:rPr lang="en-US" dirty="0"/>
                        <a:t>Confirmation of Initial draft/Issue date</a:t>
                      </a:r>
                    </a:p>
                  </a:txBody>
                  <a:tcPr/>
                </a:tc>
                <a:extLst>
                  <a:ext uri="{0D108BD9-81ED-4DB2-BD59-A6C34878D82A}">
                    <a16:rowId xmlns:a16="http://schemas.microsoft.com/office/drawing/2014/main" val="2191469025"/>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r>
                        <a:rPr lang="en-US" dirty="0"/>
                        <a:t>Client notified of pending issue/draft</a:t>
                      </a:r>
                    </a:p>
                  </a:txBody>
                  <a:tcPr/>
                </a:tc>
                <a:extLst>
                  <a:ext uri="{0D108BD9-81ED-4DB2-BD59-A6C34878D82A}">
                    <a16:rowId xmlns:a16="http://schemas.microsoft.com/office/drawing/2014/main" val="1184383992"/>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r>
                        <a:rPr lang="en-US" dirty="0"/>
                        <a:t>Confirmation from carrier of issued-paid</a:t>
                      </a:r>
                    </a:p>
                  </a:txBody>
                  <a:tcPr/>
                </a:tc>
                <a:extLst>
                  <a:ext uri="{0D108BD9-81ED-4DB2-BD59-A6C34878D82A}">
                    <a16:rowId xmlns:a16="http://schemas.microsoft.com/office/drawing/2014/main" val="587705493"/>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r>
                        <a:rPr lang="en-US" dirty="0"/>
                        <a:t>Policy delivery  / Including Delivery Receipts if needed</a:t>
                      </a:r>
                    </a:p>
                  </a:txBody>
                  <a:tcPr/>
                </a:tc>
                <a:extLst>
                  <a:ext uri="{0D108BD9-81ED-4DB2-BD59-A6C34878D82A}">
                    <a16:rowId xmlns:a16="http://schemas.microsoft.com/office/drawing/2014/main" val="375670006"/>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r>
                        <a:rPr lang="en-US" dirty="0"/>
                        <a:t>Policy delivery receipts submitted to carrier</a:t>
                      </a:r>
                    </a:p>
                  </a:txBody>
                  <a:tcPr/>
                </a:tc>
                <a:extLst>
                  <a:ext uri="{0D108BD9-81ED-4DB2-BD59-A6C34878D82A}">
                    <a16:rowId xmlns:a16="http://schemas.microsoft.com/office/drawing/2014/main" val="641918950"/>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a:t>
                      </a:r>
                    </a:p>
                  </a:txBody>
                  <a:tcPr/>
                </a:tc>
                <a:tc>
                  <a:txBody>
                    <a:bodyPr/>
                    <a:lstStyle/>
                    <a:p>
                      <a:r>
                        <a:rPr lang="en-US" dirty="0"/>
                        <a:t>Policy delivery receipt received by carrier</a:t>
                      </a:r>
                    </a:p>
                  </a:txBody>
                  <a:tcPr/>
                </a:tc>
                <a:extLst>
                  <a:ext uri="{0D108BD9-81ED-4DB2-BD59-A6C34878D82A}">
                    <a16:rowId xmlns:a16="http://schemas.microsoft.com/office/drawing/2014/main" val="2886964151"/>
                  </a:ext>
                </a:extLst>
              </a:tr>
              <a:tr h="4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dirty="0"/>
                    </a:p>
                  </a:txBody>
                  <a:tcPr/>
                </a:tc>
                <a:extLst>
                  <a:ext uri="{0D108BD9-81ED-4DB2-BD59-A6C34878D82A}">
                    <a16:rowId xmlns:a16="http://schemas.microsoft.com/office/drawing/2014/main" val="3404330237"/>
                  </a:ext>
                </a:extLst>
              </a:tr>
            </a:tbl>
          </a:graphicData>
        </a:graphic>
      </p:graphicFrame>
      <p:sp>
        <p:nvSpPr>
          <p:cNvPr id="4" name="Text Placeholder 3">
            <a:extLst>
              <a:ext uri="{FF2B5EF4-FFF2-40B4-BE49-F238E27FC236}">
                <a16:creationId xmlns:a16="http://schemas.microsoft.com/office/drawing/2014/main" id="{06F16BFB-C486-6881-039B-09B65A001543}"/>
              </a:ext>
            </a:extLst>
          </p:cNvPr>
          <p:cNvSpPr>
            <a:spLocks noGrp="1"/>
          </p:cNvSpPr>
          <p:nvPr>
            <p:ph type="body" sz="quarter" idx="12"/>
          </p:nvPr>
        </p:nvSpPr>
        <p:spPr>
          <a:xfrm>
            <a:off x="477371" y="258417"/>
            <a:ext cx="2864919" cy="914400"/>
          </a:xfrm>
        </p:spPr>
        <p:txBody>
          <a:bodyPr>
            <a:normAutofit fontScale="92500"/>
          </a:bodyPr>
          <a:lstStyle/>
          <a:p>
            <a:r>
              <a:rPr lang="en-US" dirty="0"/>
              <a:t>Tracking</a:t>
            </a:r>
          </a:p>
        </p:txBody>
      </p:sp>
    </p:spTree>
    <p:extLst>
      <p:ext uri="{BB962C8B-B14F-4D97-AF65-F5344CB8AC3E}">
        <p14:creationId xmlns:p14="http://schemas.microsoft.com/office/powerpoint/2010/main" val="50797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0EA259-9BB6-098A-5455-454CF9CF819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163A931-64C2-FA15-1DB3-05FC461B5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B552177D-2A08-73B9-567A-091745169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E354716-8B4E-798C-5042-C8DED92F7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52DCF6-15EF-433B-37C8-52FBF8566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88EBAD8-3D48-A479-DBCF-A5BFFF5FF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996073CF-AF01-22F3-C05B-D3975FFEE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0F5FA19-9CEF-EB10-E993-EF20F2041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B7C7DB6-0675-5C82-D9FE-76937AC5DCB7}"/>
              </a:ext>
            </a:extLst>
          </p:cNvPr>
          <p:cNvSpPr txBox="1">
            <a:spLocks/>
          </p:cNvSpPr>
          <p:nvPr/>
        </p:nvSpPr>
        <p:spPr>
          <a:xfrm>
            <a:off x="1799896" y="905050"/>
            <a:ext cx="10515600" cy="1325563"/>
          </a:xfrm>
          <a:prstGeom prst="rect">
            <a:avLst/>
          </a:prstGeom>
        </p:spPr>
        <p:txBody>
          <a:bodyPr/>
          <a:lstStyle>
            <a:lvl1pPr algn="l" defTabSz="914400" rtl="0" eaLnBrk="1" latinLnBrk="0" hangingPunct="1">
              <a:lnSpc>
                <a:spcPct val="90000"/>
              </a:lnSpc>
              <a:spcBef>
                <a:spcPct val="0"/>
              </a:spcBef>
              <a:buNone/>
              <a:defRPr sz="4500" b="1" i="0" kern="1200">
                <a:solidFill>
                  <a:schemeClr val="tx2"/>
                </a:solidFill>
                <a:latin typeface="Montserrat Black" pitchFamily="2" charset="77"/>
                <a:ea typeface="+mj-ea"/>
                <a:cs typeface="+mj-cs"/>
              </a:defRPr>
            </a:lvl1pPr>
          </a:lstStyle>
          <a:p>
            <a:r>
              <a:rPr lang="en-US" dirty="0">
                <a:latin typeface="Aharoni" panose="02010803020104030203" pitchFamily="2" charset="-79"/>
                <a:cs typeface="Aharoni" panose="02010803020104030203" pitchFamily="2" charset="-79"/>
              </a:rPr>
              <a:t>Examples – Counting What Counts</a:t>
            </a:r>
          </a:p>
        </p:txBody>
      </p:sp>
      <p:pic>
        <p:nvPicPr>
          <p:cNvPr id="2" name="Picture 1">
            <a:extLst>
              <a:ext uri="{FF2B5EF4-FFF2-40B4-BE49-F238E27FC236}">
                <a16:creationId xmlns:a16="http://schemas.microsoft.com/office/drawing/2014/main" id="{D08E502D-C441-FDEC-61E3-BDA2230E826C}"/>
              </a:ext>
            </a:extLst>
          </p:cNvPr>
          <p:cNvPicPr>
            <a:picLocks noChangeAspect="1"/>
          </p:cNvPicPr>
          <p:nvPr/>
        </p:nvPicPr>
        <p:blipFill>
          <a:blip r:embed="rId2"/>
          <a:stretch>
            <a:fillRect/>
          </a:stretch>
        </p:blipFill>
        <p:spPr>
          <a:xfrm>
            <a:off x="2179582" y="1636399"/>
            <a:ext cx="7832835" cy="4816743"/>
          </a:xfrm>
          <a:prstGeom prst="rect">
            <a:avLst/>
          </a:prstGeom>
        </p:spPr>
      </p:pic>
    </p:spTree>
    <p:extLst>
      <p:ext uri="{BB962C8B-B14F-4D97-AF65-F5344CB8AC3E}">
        <p14:creationId xmlns:p14="http://schemas.microsoft.com/office/powerpoint/2010/main" val="394399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3A97883-F788-B19F-EE90-4886F8AB0CE3}"/>
              </a:ext>
            </a:extLst>
          </p:cNvPr>
          <p:cNvSpPr txBox="1">
            <a:spLocks/>
          </p:cNvSpPr>
          <p:nvPr/>
        </p:nvSpPr>
        <p:spPr>
          <a:xfrm>
            <a:off x="1799896" y="905050"/>
            <a:ext cx="10515600" cy="1325563"/>
          </a:xfrm>
          <a:prstGeom prst="rect">
            <a:avLst/>
          </a:prstGeom>
        </p:spPr>
        <p:txBody>
          <a:bodyPr/>
          <a:lstStyle>
            <a:lvl1pPr algn="l" defTabSz="914400" rtl="0" eaLnBrk="1" latinLnBrk="0" hangingPunct="1">
              <a:lnSpc>
                <a:spcPct val="90000"/>
              </a:lnSpc>
              <a:spcBef>
                <a:spcPct val="0"/>
              </a:spcBef>
              <a:buNone/>
              <a:defRPr sz="4500" b="1" i="0" kern="1200">
                <a:solidFill>
                  <a:schemeClr val="tx2"/>
                </a:solidFill>
                <a:latin typeface="Montserrat Black" pitchFamily="2" charset="77"/>
                <a:ea typeface="+mj-ea"/>
                <a:cs typeface="+mj-cs"/>
              </a:defRPr>
            </a:lvl1pPr>
          </a:lstStyle>
          <a:p>
            <a:r>
              <a:rPr lang="en-US">
                <a:latin typeface="Aharoni" panose="02010803020104030203" pitchFamily="2" charset="-79"/>
                <a:cs typeface="Aharoni" panose="02010803020104030203" pitchFamily="2" charset="-79"/>
              </a:rPr>
              <a:t>Examples – White Board</a:t>
            </a:r>
            <a:endParaRPr lang="en-US" dirty="0">
              <a:latin typeface="Aharoni" panose="02010803020104030203" pitchFamily="2" charset="-79"/>
              <a:cs typeface="Aharoni" panose="02010803020104030203" pitchFamily="2" charset="-79"/>
            </a:endParaRPr>
          </a:p>
        </p:txBody>
      </p:sp>
      <p:pic>
        <p:nvPicPr>
          <p:cNvPr id="5" name="Content Placeholder 4" descr="A close-up of a document&#10;&#10;Description automatically generated with low confidence">
            <a:extLst>
              <a:ext uri="{FF2B5EF4-FFF2-40B4-BE49-F238E27FC236}">
                <a16:creationId xmlns:a16="http://schemas.microsoft.com/office/drawing/2014/main" id="{C7DFD030-24F5-ED00-F8F1-AF3D2DBC0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8339" y="1807123"/>
            <a:ext cx="4276674" cy="4808281"/>
          </a:xfrm>
          <a:prstGeom prst="rect">
            <a:avLst/>
          </a:prstGeom>
        </p:spPr>
      </p:pic>
      <p:pic>
        <p:nvPicPr>
          <p:cNvPr id="6" name="Picture 5" descr="Text, whiteboard&#10;&#10;Description automatically generated">
            <a:extLst>
              <a:ext uri="{FF2B5EF4-FFF2-40B4-BE49-F238E27FC236}">
                <a16:creationId xmlns:a16="http://schemas.microsoft.com/office/drawing/2014/main" id="{98F051DD-CBFC-D746-C9C0-A1E108143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07125"/>
            <a:ext cx="4917233" cy="4808280"/>
          </a:xfrm>
          <a:prstGeom prst="rect">
            <a:avLst/>
          </a:prstGeom>
        </p:spPr>
      </p:pic>
    </p:spTree>
    <p:extLst>
      <p:ext uri="{BB962C8B-B14F-4D97-AF65-F5344CB8AC3E}">
        <p14:creationId xmlns:p14="http://schemas.microsoft.com/office/powerpoint/2010/main" val="3738798481"/>
      </p:ext>
    </p:extLst>
  </p:cSld>
  <p:clrMapOvr>
    <a:masterClrMapping/>
  </p:clrMapOvr>
</p:sld>
</file>

<file path=ppt/theme/theme1.xml><?xml version="1.0" encoding="utf-8"?>
<a:theme xmlns:a="http://schemas.openxmlformats.org/drawingml/2006/main" name="SFG_Template">
  <a:themeElements>
    <a:clrScheme name="SFG 2021">
      <a:dk1>
        <a:sysClr val="windowText" lastClr="000000"/>
      </a:dk1>
      <a:lt1>
        <a:srgbClr val="FFFFFF"/>
      </a:lt1>
      <a:dk2>
        <a:srgbClr val="00B7FF"/>
      </a:dk2>
      <a:lt2>
        <a:srgbClr val="FFFFFF"/>
      </a:lt2>
      <a:accent1>
        <a:srgbClr val="00B7FF"/>
      </a:accent1>
      <a:accent2>
        <a:srgbClr val="011684"/>
      </a:accent2>
      <a:accent3>
        <a:srgbClr val="0141FF"/>
      </a:accent3>
      <a:accent4>
        <a:srgbClr val="00B7FF"/>
      </a:accent4>
      <a:accent5>
        <a:srgbClr val="011684"/>
      </a:accent5>
      <a:accent6>
        <a:srgbClr val="0141FF"/>
      </a:accent6>
      <a:hlink>
        <a:srgbClr val="00B7FF"/>
      </a:hlink>
      <a:folHlink>
        <a:srgbClr val="011684"/>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SecurityGroups xmlns="53deddbf-4014-4e80-8524-cbd748dbb274" xsi:nil="true"/>
    <Description xmlns="53deddbf-4014-4e80-8524-cbd748dbb274" xsi:nil="true"/>
    <MigrationWizIdDocumentLibraryPermissions xmlns="53deddbf-4014-4e80-8524-cbd748dbb274" xsi:nil="true"/>
    <MigrationWizIdPermissions xmlns="53deddbf-4014-4e80-8524-cbd748dbb274" xsi:nil="true"/>
    <MigrationWizIdPermissionLevels xmlns="53deddbf-4014-4e80-8524-cbd748dbb274" xsi:nil="true"/>
    <MigrationWizId xmlns="53deddbf-4014-4e80-8524-cbd748dbb27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3AC5D3A90A924FA74871BD4C0102A8" ma:contentTypeVersion="18" ma:contentTypeDescription="Create a new document." ma:contentTypeScope="" ma:versionID="ee6fae8da856a30e5f497616ab9f77da">
  <xsd:schema xmlns:xsd="http://www.w3.org/2001/XMLSchema" xmlns:xs="http://www.w3.org/2001/XMLSchema" xmlns:p="http://schemas.microsoft.com/office/2006/metadata/properties" xmlns:ns2="53deddbf-4014-4e80-8524-cbd748dbb274" xmlns:ns3="6d4059cf-184c-44aa-8cd1-98c54dd6ae2c" targetNamespace="http://schemas.microsoft.com/office/2006/metadata/properties" ma:root="true" ma:fieldsID="f707de24904079d04165431f39640f6d" ns2:_="" ns3:_="">
    <xsd:import namespace="53deddbf-4014-4e80-8524-cbd748dbb274"/>
    <xsd:import namespace="6d4059cf-184c-44aa-8cd1-98c54dd6ae2c"/>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MediaServiceAutoKeyPoints" minOccurs="0"/>
                <xsd:element ref="ns2:MediaServiceKeyPoints" minOccurs="0"/>
                <xsd:element ref="ns3:SharedWithUsers" minOccurs="0"/>
                <xsd:element ref="ns3:SharedWithDetails" minOccurs="0"/>
                <xsd:element ref="ns2: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eddbf-4014-4e80-8524-cbd748dbb274"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Description" ma:index="25" nillable="true" ma:displayName="Notes" ma:format="Dropdown" ma:internalName="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4059cf-184c-44aa-8cd1-98c54dd6ae2c"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427A4D-E67F-40DD-B01A-97D8591D4597}">
  <ds:schemaRefs>
    <ds:schemaRef ds:uri="6d4059cf-184c-44aa-8cd1-98c54dd6ae2c"/>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53deddbf-4014-4e80-8524-cbd748dbb274"/>
    <ds:schemaRef ds:uri="http://www.w3.org/XML/1998/namespace"/>
  </ds:schemaRefs>
</ds:datastoreItem>
</file>

<file path=customXml/itemProps2.xml><?xml version="1.0" encoding="utf-8"?>
<ds:datastoreItem xmlns:ds="http://schemas.openxmlformats.org/officeDocument/2006/customXml" ds:itemID="{BD477FBD-DBD8-4A3F-9FF7-10EBE67DB119}">
  <ds:schemaRefs>
    <ds:schemaRef ds:uri="53deddbf-4014-4e80-8524-cbd748dbb274"/>
    <ds:schemaRef ds:uri="6d4059cf-184c-44aa-8cd1-98c54dd6ae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BA4ABF-3CB0-4970-AB5F-4F3630806A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3980</TotalTime>
  <Words>1886</Words>
  <Application>Microsoft Macintosh PowerPoint</Application>
  <PresentationFormat>Widescreen</PresentationFormat>
  <Paragraphs>153</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Aharoni</vt:lpstr>
      <vt:lpstr>Montserrat Light</vt:lpstr>
      <vt:lpstr>Calibri</vt:lpstr>
      <vt:lpstr>Montserrat ExtraBold</vt:lpstr>
      <vt:lpstr>Montserrat</vt:lpstr>
      <vt:lpstr>Montserrat Black</vt:lpstr>
      <vt:lpstr>SFG_Template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Garifo</dc:creator>
  <cp:lastModifiedBy>Teresa Sackmann</cp:lastModifiedBy>
  <cp:revision>188</cp:revision>
  <dcterms:created xsi:type="dcterms:W3CDTF">2018-07-25T15:30:07Z</dcterms:created>
  <dcterms:modified xsi:type="dcterms:W3CDTF">2024-10-25T18:11:51Z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0x010100A13AC5D3A90A924FA74871BD4C0102A8</vt:lpwstr>
  </property>
  <property fmtid="{D5CDD505-2E9C-101B-9397-08002B2CF9AE}" pid="3" name="AuthorIds_UIVersion_1536">
    <vt:lpwstr>19</vt:lpwstr>
  </property>
</Properties>
</file>